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5" r:id="rId3"/>
    <p:sldId id="257" r:id="rId4"/>
    <p:sldId id="262" r:id="rId5"/>
    <p:sldId id="266" r:id="rId6"/>
    <p:sldId id="258" r:id="rId7"/>
    <p:sldId id="259" r:id="rId8"/>
    <p:sldId id="260" r:id="rId9"/>
    <p:sldId id="261" r:id="rId10"/>
    <p:sldId id="263" r:id="rId11"/>
    <p:sldId id="264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148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4D2D5F98-756E-C14B-8DAA-FD39D1B55404}" type="datetimeFigureOut">
              <a:rPr lang="en-US" smtClean="0"/>
              <a:t>9/10/15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D5F98-756E-C14B-8DAA-FD39D1B55404}" type="datetimeFigureOut">
              <a:rPr lang="en-US" smtClean="0"/>
              <a:t>9/10/15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22993-4BEE-454B-8AF3-10D3F3A42BE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D5F98-756E-C14B-8DAA-FD39D1B55404}" type="datetimeFigureOut">
              <a:rPr lang="en-US" smtClean="0"/>
              <a:t>9/10/15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22993-4BEE-454B-8AF3-10D3F3A42B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D5F98-756E-C14B-8DAA-FD39D1B55404}" type="datetimeFigureOut">
              <a:rPr lang="en-US" smtClean="0"/>
              <a:t>9/10/15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22993-4BEE-454B-8AF3-10D3F3A42B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4D2D5F98-756E-C14B-8DAA-FD39D1B55404}" type="datetimeFigureOut">
              <a:rPr lang="en-US" smtClean="0"/>
              <a:t>9/10/15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4D2D5F98-756E-C14B-8DAA-FD39D1B55404}" type="datetimeFigureOut">
              <a:rPr lang="en-US" smtClean="0"/>
              <a:t>9/10/15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22993-4BEE-454B-8AF3-10D3F3A42BE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D5F98-756E-C14B-8DAA-FD39D1B55404}" type="datetimeFigureOut">
              <a:rPr lang="en-US" smtClean="0"/>
              <a:t>9/10/15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22993-4BEE-454B-8AF3-10D3F3A42BE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D2D5F98-756E-C14B-8DAA-FD39D1B55404}" type="datetimeFigureOut">
              <a:rPr lang="en-US" smtClean="0"/>
              <a:t>9/10/15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22993-4BEE-454B-8AF3-10D3F3A42BE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D2D5F98-756E-C14B-8DAA-FD39D1B55404}" type="datetimeFigureOut">
              <a:rPr lang="en-US" smtClean="0"/>
              <a:t>9/10/15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22993-4BEE-454B-8AF3-10D3F3A42BE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4D2D5F98-756E-C14B-8DAA-FD39D1B55404}" type="datetimeFigureOut">
              <a:rPr lang="en-US" smtClean="0"/>
              <a:t>9/10/15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22993-4BEE-454B-8AF3-10D3F3A42BE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D5F98-756E-C14B-8DAA-FD39D1B55404}" type="datetimeFigureOut">
              <a:rPr lang="en-US" smtClean="0"/>
              <a:t>9/10/15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22993-4BEE-454B-8AF3-10D3F3A42B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D5F98-756E-C14B-8DAA-FD39D1B55404}" type="datetimeFigureOut">
              <a:rPr lang="en-US" smtClean="0"/>
              <a:t>9/10/15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22993-4BEE-454B-8AF3-10D3F3A42BE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D5F98-756E-C14B-8DAA-FD39D1B55404}" type="datetimeFigureOut">
              <a:rPr lang="en-US" smtClean="0"/>
              <a:t>9/10/15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22993-4BEE-454B-8AF3-10D3F3A42BE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D5F98-756E-C14B-8DAA-FD39D1B55404}" type="datetimeFigureOut">
              <a:rPr lang="en-US" smtClean="0"/>
              <a:t>9/10/15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22993-4BEE-454B-8AF3-10D3F3A42BE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4D2D5F98-756E-C14B-8DAA-FD39D1B55404}" type="datetimeFigureOut">
              <a:rPr lang="en-US" smtClean="0"/>
              <a:t>9/10/15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4D2D5F98-756E-C14B-8DAA-FD39D1B55404}" type="datetimeFigureOut">
              <a:rPr lang="en-US" smtClean="0"/>
              <a:t>9/10/15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BF322993-4BEE-454B-8AF3-10D3F3A42BE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D5F98-756E-C14B-8DAA-FD39D1B55404}" type="datetimeFigureOut">
              <a:rPr lang="en-US" smtClean="0"/>
              <a:t>9/10/15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22993-4BEE-454B-8AF3-10D3F3A42B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D5F98-756E-C14B-8DAA-FD39D1B55404}" type="datetimeFigureOut">
              <a:rPr lang="en-US" smtClean="0"/>
              <a:t>9/10/15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22993-4BEE-454B-8AF3-10D3F3A42BE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D5F98-756E-C14B-8DAA-FD39D1B55404}" type="datetimeFigureOut">
              <a:rPr lang="en-US" smtClean="0"/>
              <a:t>9/10/15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BF322993-4BEE-454B-8AF3-10D3F3A42B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D5F98-756E-C14B-8DAA-FD39D1B55404}" type="datetimeFigureOut">
              <a:rPr lang="en-US" smtClean="0"/>
              <a:t>9/10/15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22993-4BEE-454B-8AF3-10D3F3A42BE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D2D5F98-756E-C14B-8DAA-FD39D1B55404}" type="datetimeFigureOut">
              <a:rPr lang="en-US" smtClean="0"/>
              <a:t>9/10/15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BF322993-4BEE-454B-8AF3-10D3F3A42BE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Doing Science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Washington Way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7743" y="1670958"/>
            <a:ext cx="3352800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6299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rgbClr val="008000"/>
                </a:solidFill>
              </a:rPr>
              <a:t>Design an experiment with a materials list and procedure (directions)</a:t>
            </a:r>
          </a:p>
          <a:p>
            <a:endParaRPr lang="en-US" dirty="0"/>
          </a:p>
          <a:p>
            <a:r>
              <a:rPr lang="en-US" dirty="0" smtClean="0"/>
              <a:t>1. Get materials</a:t>
            </a:r>
          </a:p>
          <a:p>
            <a:r>
              <a:rPr lang="en-US" dirty="0" smtClean="0"/>
              <a:t>2. Label the test tubes 1-4</a:t>
            </a:r>
          </a:p>
          <a:p>
            <a:r>
              <a:rPr lang="en-US" dirty="0" smtClean="0"/>
              <a:t>3. ………….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331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469572"/>
            <a:ext cx="7556313" cy="4880428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8000"/>
                </a:solidFill>
              </a:rPr>
              <a:t>CEE: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Claim</a:t>
            </a:r>
            <a:r>
              <a:rPr lang="en-US" sz="2400" dirty="0" smtClean="0"/>
              <a:t>: One sentence that states the answer to your testable question – uses the data.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Evidence</a:t>
            </a:r>
            <a:r>
              <a:rPr lang="en-US" sz="2400" dirty="0" smtClean="0"/>
              <a:t>: 2 to 3 pieces (using the numbers or observations from your experiment) that support the claim.</a:t>
            </a:r>
          </a:p>
          <a:p>
            <a:pPr marL="228600" lvl="1" indent="0">
              <a:buNone/>
            </a:pPr>
            <a:endParaRPr lang="en-US" sz="2400" dirty="0"/>
          </a:p>
          <a:p>
            <a:pPr marL="228600" lvl="1" indent="0">
              <a:buNone/>
            </a:pPr>
            <a:endParaRPr lang="en-US" sz="2400" dirty="0" smtClean="0"/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Explanation: </a:t>
            </a:r>
            <a:r>
              <a:rPr lang="en-US" sz="2400" dirty="0">
                <a:latin typeface="Times New Roman" charset="0"/>
                <a:ea typeface="ヒラギノ角ゴ Pro W3" charset="0"/>
                <a:cs typeface="ヒラギノ角ゴ Pro W3" charset="0"/>
              </a:rPr>
              <a:t>Use your science knowledge to explain why the data looks the way it </a:t>
            </a:r>
            <a:r>
              <a:rPr lang="en-US" sz="2400" dirty="0" smtClean="0">
                <a:latin typeface="Times New Roman" charset="0"/>
                <a:ea typeface="ヒラギノ角ゴ Pro W3" charset="0"/>
                <a:cs typeface="ヒラギノ角ゴ Pro W3" charset="0"/>
              </a:rPr>
              <a:t>does.</a:t>
            </a:r>
            <a:endParaRPr lang="en-US" sz="2400" dirty="0">
              <a:latin typeface="Times New Roman" charset="0"/>
              <a:ea typeface="ヒラギノ角ゴ Pro W3" charset="0"/>
              <a:cs typeface="ヒラギノ角ゴ Pro W3" charset="0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9951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Work as a group to complete the worksheet</a:t>
            </a:r>
          </a:p>
          <a:p>
            <a:endParaRPr lang="en-US" sz="3600" dirty="0"/>
          </a:p>
          <a:p>
            <a:r>
              <a:rPr lang="en-US" sz="3600" dirty="0" smtClean="0"/>
              <a:t>One assignment will be collected from the group.  This is the entire groups grade.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34111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What?????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4289" b="428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7894346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3356429" y="1251857"/>
            <a:ext cx="2431142" cy="671285"/>
          </a:xfrm>
          <a:prstGeom prst="roundRect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Question/Observation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404429" y="3628571"/>
            <a:ext cx="2739571" cy="1868715"/>
          </a:xfrm>
          <a:prstGeom prst="round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Revise if hypothesis is not supported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0" y="3628571"/>
            <a:ext cx="2630714" cy="1868715"/>
          </a:xfrm>
          <a:prstGeom prst="roundRect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Others redo if hypothesis is supported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5497286"/>
            <a:ext cx="3356429" cy="13607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Bent Arrow 11"/>
          <p:cNvSpPr/>
          <p:nvPr/>
        </p:nvSpPr>
        <p:spPr>
          <a:xfrm flipV="1">
            <a:off x="1306286" y="5733141"/>
            <a:ext cx="1161143" cy="762001"/>
          </a:xfrm>
          <a:prstGeom prst="ben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7503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1034143" y="3846286"/>
            <a:ext cx="5061857" cy="671285"/>
          </a:xfrm>
          <a:prstGeom prst="round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Wh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at I observe or measure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96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Practice: What are the variables?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student wondered if eating spinach would make your muscles grow bigger.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IV:</a:t>
            </a:r>
          </a:p>
          <a:p>
            <a:pPr marL="0" indent="0">
              <a:buNone/>
            </a:pPr>
            <a:r>
              <a:rPr lang="en-US" dirty="0" smtClean="0"/>
              <a:t>DV:</a:t>
            </a:r>
          </a:p>
          <a:p>
            <a:pPr marL="0" indent="0">
              <a:buNone/>
            </a:pPr>
            <a:r>
              <a:rPr lang="en-US" dirty="0" smtClean="0"/>
              <a:t>CV: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3275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a testable (research) question?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rgbClr val="008000"/>
                </a:solidFill>
              </a:rPr>
              <a:t>A question that can be answered by hands-on experiments.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Hint: How does _________ affect _________?</a:t>
            </a:r>
          </a:p>
          <a:p>
            <a:pPr marL="0" indent="0">
              <a:buNone/>
            </a:pPr>
            <a:r>
              <a:rPr lang="en-US" dirty="0" smtClean="0"/>
              <a:t>	- you can put the dependent variable and 	independent variable in the blank.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729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student wanted to know about plants a light from the sun.</a:t>
            </a:r>
          </a:p>
          <a:p>
            <a:endParaRPr lang="en-US" dirty="0"/>
          </a:p>
          <a:p>
            <a:r>
              <a:rPr lang="en-US" dirty="0" smtClean="0"/>
              <a:t>Write a testable question: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2125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8000"/>
                </a:solidFill>
              </a:rPr>
              <a:t>An educated guess</a:t>
            </a:r>
          </a:p>
          <a:p>
            <a:endParaRPr lang="en-US" sz="3200" dirty="0"/>
          </a:p>
          <a:p>
            <a:r>
              <a:rPr lang="en-US" sz="3200" dirty="0" smtClean="0"/>
              <a:t>If </a:t>
            </a:r>
            <a:r>
              <a:rPr lang="en-US" sz="3200" dirty="0" smtClean="0">
                <a:solidFill>
                  <a:srgbClr val="FF0000"/>
                </a:solidFill>
              </a:rPr>
              <a:t>(</a:t>
            </a:r>
            <a:r>
              <a:rPr lang="en-US" sz="3200" u="sng" dirty="0" smtClean="0">
                <a:solidFill>
                  <a:srgbClr val="FF0000"/>
                </a:solidFill>
              </a:rPr>
              <a:t>I do this)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/>
              <a:t>then </a:t>
            </a:r>
            <a:r>
              <a:rPr lang="en-US" sz="3200" dirty="0" smtClean="0">
                <a:solidFill>
                  <a:srgbClr val="FF0000"/>
                </a:solidFill>
              </a:rPr>
              <a:t>(</a:t>
            </a:r>
            <a:r>
              <a:rPr lang="en-US" sz="3200" u="sng" dirty="0" smtClean="0">
                <a:solidFill>
                  <a:srgbClr val="FF0000"/>
                </a:solidFill>
              </a:rPr>
              <a:t>this will happen)</a:t>
            </a:r>
            <a:r>
              <a:rPr lang="en-US" sz="3200" dirty="0" smtClean="0">
                <a:solidFill>
                  <a:srgbClr val="FF0000"/>
                </a:solidFill>
              </a:rPr>
              <a:t>  </a:t>
            </a:r>
            <a:r>
              <a:rPr lang="en-US" sz="3200" dirty="0" smtClean="0"/>
              <a:t>because_______________________________.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092582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How does the amount of light affect how tall a plant grows?</a:t>
            </a:r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Write a hypothesis: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4601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57</TotalTime>
  <Words>258</Words>
  <Application>Microsoft Macintosh PowerPoint</Application>
  <PresentationFormat>On-screen Show (4:3)</PresentationFormat>
  <Paragraphs>50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Advantage</vt:lpstr>
      <vt:lpstr>Doing Science</vt:lpstr>
      <vt:lpstr>What?????</vt:lpstr>
      <vt:lpstr>PowerPoint Presentation</vt:lpstr>
      <vt:lpstr>PowerPoint Presentation</vt:lpstr>
      <vt:lpstr>Practice: What are the variables?</vt:lpstr>
      <vt:lpstr>What is a testable (research) question?</vt:lpstr>
      <vt:lpstr>Practice</vt:lpstr>
      <vt:lpstr>Hypothesis</vt:lpstr>
      <vt:lpstr>Practice</vt:lpstr>
      <vt:lpstr>Experiment</vt:lpstr>
      <vt:lpstr>Conclusion</vt:lpstr>
      <vt:lpstr>Work time</vt:lpstr>
    </vt:vector>
  </TitlesOfParts>
  <Company>SPPS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Doing Science</dc:title>
  <dc:creator>SPPS</dc:creator>
  <cp:lastModifiedBy>SPPS</cp:lastModifiedBy>
  <cp:revision>19</cp:revision>
  <dcterms:created xsi:type="dcterms:W3CDTF">2015-09-10T17:46:41Z</dcterms:created>
  <dcterms:modified xsi:type="dcterms:W3CDTF">2015-09-10T18:44:32Z</dcterms:modified>
</cp:coreProperties>
</file>