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</Types>
</file>

<file path=_rels/.rels><?xml version="1.0" encoding="UTF-8" standalone="yes"?><Relationships xmlns="http://schemas.openxmlformats.org/package/2006/relationships"/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/>
        </p:nvSpPr>
        <p:spPr>
          <a:xfrm>
            <a:off y="0" x="0"/>
            <a:ext cy="3723299" cx="914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ctrTitle"/>
          </p:nvPr>
        </p:nvSpPr>
        <p:spPr>
          <a:xfrm>
            <a:off y="1433988" x="391160"/>
            <a:ext cy="421499" cx="835139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y="1982435" x="403761"/>
            <a:ext cy="342300" cx="834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cxnSp>
        <p:nvCxnSpPr>
          <p:cNvPr id="51" name="Shape 51"/>
          <p:cNvCxnSpPr/>
          <p:nvPr/>
        </p:nvCxnSpPr>
        <p:spPr>
          <a:xfrm>
            <a:off y="1912668" x="2258800"/>
            <a:ext cy="10799" cx="4621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52" name="Shape 52"/>
          <p:cNvSpPr/>
          <p:nvPr/>
        </p:nvSpPr>
        <p:spPr>
          <a:xfrm>
            <a:off y="3030297" x="0"/>
            <a:ext cy="795916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/>
        </p:nvSpPr>
        <p:spPr>
          <a:xfrm>
            <a:off y="0" x="0"/>
            <a:ext cy="937200" cx="91440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226265" x="0"/>
            <a:ext cy="795916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6" name="Shape 56"/>
          <p:cNvCxnSpPr/>
          <p:nvPr/>
        </p:nvCxnSpPr>
        <p:spPr>
          <a:xfrm rot="10800000" flipH="1">
            <a:off y="783855" x="2258963"/>
            <a:ext cy="6900" cx="4602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57" name="Shape 57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/>
        </p:nvSpPr>
        <p:spPr>
          <a:xfrm>
            <a:off y="0" x="0"/>
            <a:ext cy="4708799" cx="4456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 flipH="1">
            <a:off y="3759780" x="3434"/>
            <a:ext cy="1033097" cx="4453249"/>
          </a:xfrm>
          <a:custGeom>
            <a:pathLst>
              <a:path w="4453250" extrusionOk="0" h="1869860">
                <a:moveTo>
                  <a:pt y="1726390" x="4447791"/>
                </a:moveTo>
                <a:lnTo>
                  <a:pt y="1869860" x="4219291"/>
                </a:lnTo>
                <a:lnTo>
                  <a:pt y="1715763" x="3980162"/>
                </a:lnTo>
                <a:lnTo>
                  <a:pt y="1864546" x="3746348"/>
                </a:lnTo>
                <a:lnTo>
                  <a:pt y="1726390" x="3512534"/>
                </a:lnTo>
                <a:lnTo>
                  <a:pt y="1864546" x="3284033"/>
                </a:lnTo>
                <a:lnTo>
                  <a:pt y="1731704" x="3044905"/>
                </a:lnTo>
                <a:lnTo>
                  <a:pt y="1864546" x="2805777"/>
                </a:lnTo>
                <a:lnTo>
                  <a:pt y="1731704" x="2571963"/>
                </a:lnTo>
                <a:lnTo>
                  <a:pt y="1864546" x="2343462"/>
                </a:lnTo>
                <a:lnTo>
                  <a:pt y="1726390" x="2104334"/>
                </a:lnTo>
                <a:lnTo>
                  <a:pt y="1869860" x="1865206"/>
                </a:lnTo>
                <a:lnTo>
                  <a:pt y="1715763" x="1631391"/>
                </a:lnTo>
                <a:lnTo>
                  <a:pt y="1869860" x="1402891"/>
                </a:lnTo>
                <a:lnTo>
                  <a:pt y="1726390" x="1163763"/>
                </a:lnTo>
                <a:lnTo>
                  <a:pt y="1869860" x="935262"/>
                </a:lnTo>
                <a:lnTo>
                  <a:pt y="1726390" x="696134"/>
                </a:lnTo>
                <a:lnTo>
                  <a:pt y="1864546" x="457006"/>
                </a:lnTo>
                <a:lnTo>
                  <a:pt y="1726390" x="217877"/>
                </a:lnTo>
                <a:lnTo>
                  <a:pt y="1869860" x="5"/>
                </a:lnTo>
                <a:cubicBezTo>
                  <a:pt y="1246574" x="3"/>
                  <a:pt y="623287" x="2"/>
                  <a:pt y="1" x="0"/>
                </a:cubicBezTo>
                <a:lnTo>
                  <a:pt y="0" x="445325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2" name="Shape 62"/>
          <p:cNvCxnSpPr/>
          <p:nvPr/>
        </p:nvCxnSpPr>
        <p:spPr>
          <a:xfrm>
            <a:off y="744077" x="409699"/>
            <a:ext cy="0" cx="36600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63" name="Shape 63"/>
          <p:cNvSpPr txBox="1"/>
          <p:nvPr>
            <p:ph idx="1" type="body"/>
          </p:nvPr>
        </p:nvSpPr>
        <p:spPr>
          <a:xfrm>
            <a:off y="1200150" x="457200"/>
            <a:ext cy="3630300" cx="355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type="title"/>
          </p:nvPr>
        </p:nvSpPr>
        <p:spPr>
          <a:xfrm>
            <a:off y="13321" x="457200"/>
            <a:ext cy="857400" cx="355079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 sz="24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 sz="2400"/>
            </a:lvl4pPr>
            <a:lvl5pPr>
              <a:spcBef>
                <a:spcPts val="0"/>
              </a:spcBef>
              <a:defRPr sz="2400"/>
            </a:lvl5pPr>
            <a:lvl6pPr>
              <a:spcBef>
                <a:spcPts val="0"/>
              </a:spcBef>
              <a:defRPr sz="2400"/>
            </a:lvl6pPr>
            <a:lvl7pPr>
              <a:spcBef>
                <a:spcPts val="0"/>
              </a:spcBef>
              <a:defRPr sz="2400"/>
            </a:lvl7pPr>
            <a:lvl8pPr>
              <a:spcBef>
                <a:spcPts val="0"/>
              </a:spcBef>
              <a:defRPr sz="2400"/>
            </a:lvl8pPr>
            <a:lvl9pPr>
              <a:spcBef>
                <a:spcPts val="0"/>
              </a:spcBef>
              <a:defRPr sz="2400"/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y="1200150" x="5021123"/>
            <a:ext cy="3630300" cx="355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/>
        </p:nvSpPr>
        <p:spPr>
          <a:xfrm>
            <a:off y="0" x="0"/>
            <a:ext cy="937200" cx="914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y="226265" x="0"/>
            <a:ext cy="795916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9" name="Shape 69"/>
          <p:cNvCxnSpPr/>
          <p:nvPr/>
        </p:nvCxnSpPr>
        <p:spPr>
          <a:xfrm rot="10800000" flipH="1">
            <a:off y="783855" x="2258963"/>
            <a:ext cy="6900" cx="4602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70" name="Shape 70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/>
        </p:nvSpPr>
        <p:spPr>
          <a:xfrm rot="10800000">
            <a:off y="4110402" x="-5937"/>
            <a:ext cy="1033097" cx="4453249"/>
          </a:xfrm>
          <a:custGeom>
            <a:pathLst>
              <a:path w="4453250" extrusionOk="0" h="1869860">
                <a:moveTo>
                  <a:pt y="1726390" x="4447791"/>
                </a:moveTo>
                <a:lnTo>
                  <a:pt y="1869860" x="4219291"/>
                </a:lnTo>
                <a:lnTo>
                  <a:pt y="1715763" x="3980162"/>
                </a:lnTo>
                <a:lnTo>
                  <a:pt y="1864546" x="3746348"/>
                </a:lnTo>
                <a:lnTo>
                  <a:pt y="1726390" x="3512534"/>
                </a:lnTo>
                <a:lnTo>
                  <a:pt y="1864546" x="3284033"/>
                </a:lnTo>
                <a:lnTo>
                  <a:pt y="1731704" x="3044905"/>
                </a:lnTo>
                <a:lnTo>
                  <a:pt y="1864546" x="2805777"/>
                </a:lnTo>
                <a:lnTo>
                  <a:pt y="1731704" x="2571963"/>
                </a:lnTo>
                <a:lnTo>
                  <a:pt y="1864546" x="2343462"/>
                </a:lnTo>
                <a:lnTo>
                  <a:pt y="1726390" x="2104334"/>
                </a:lnTo>
                <a:lnTo>
                  <a:pt y="1869860" x="1865206"/>
                </a:lnTo>
                <a:lnTo>
                  <a:pt y="1715763" x="1631391"/>
                </a:lnTo>
                <a:lnTo>
                  <a:pt y="1869860" x="1402891"/>
                </a:lnTo>
                <a:lnTo>
                  <a:pt y="1726390" x="1163763"/>
                </a:lnTo>
                <a:lnTo>
                  <a:pt y="1869860" x="935262"/>
                </a:lnTo>
                <a:lnTo>
                  <a:pt y="1726390" x="696134"/>
                </a:lnTo>
                <a:lnTo>
                  <a:pt y="1864546" x="457006"/>
                </a:lnTo>
                <a:lnTo>
                  <a:pt y="1726390" x="217877"/>
                </a:lnTo>
                <a:lnTo>
                  <a:pt y="1869860" x="5"/>
                </a:lnTo>
                <a:cubicBezTo>
                  <a:pt y="1246574" x="3"/>
                  <a:pt y="623287" x="2"/>
                  <a:pt y="1" x="0"/>
                </a:cubicBezTo>
                <a:lnTo>
                  <a:pt y="0" x="445325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3" name="Shape 73"/>
          <p:cNvCxnSpPr/>
          <p:nvPr/>
        </p:nvCxnSpPr>
        <p:spPr>
          <a:xfrm>
            <a:off y="4409677" x="388492"/>
            <a:ext cy="3600" cx="37085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74" name="Shape 74"/>
          <p:cNvSpPr txBox="1"/>
          <p:nvPr>
            <p:ph idx="1" type="body"/>
          </p:nvPr>
        </p:nvSpPr>
        <p:spPr>
          <a:xfrm>
            <a:off y="4493760" x="388492"/>
            <a:ext cy="387599" cx="3644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6209" x="0"/>
            <a:ext cy="5137200" cx="9144067"/>
            <a:chOff y="14677" x="0"/>
            <a:chExt cy="6849600" cx="9144067"/>
          </a:xfrm>
        </p:grpSpPr>
        <p:sp>
          <p:nvSpPr>
            <p:cNvPr id="6" name="Shape 6"/>
            <p:cNvSpPr/>
            <p:nvPr/>
          </p:nvSpPr>
          <p:spPr>
            <a:xfrm>
              <a:off y="14677" x="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y="14677" x="234838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y="14677" x="46967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y="14677" x="70451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y="14677" x="93935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y="14677" x="117419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y="14677" x="140903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y="14677" x="164387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14677" x="187871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y="14677" x="211355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y="14677" x="234839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y="14677" x="2583228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y="14677" x="281806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y="14677" x="305290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y="14677" x="328774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y="14677" x="352258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y="14677" x="375742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y="14677" x="399226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y="14677" x="422710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y="14677" x="446194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y="14677" x="469678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y="14677" x="4931619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y="14677" x="516645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y="14677" x="540129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y="14677" x="563613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y="14677" x="587097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y="14677" x="6105814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y="14677" x="634065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y="14677" x="657549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14677" x="681033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y="14677" x="704517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y="14677" x="7280009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y="14677" x="751484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y="14677" x="774968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y="14677" x="798452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y="14677" x="8219364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y="14677" x="845420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y="14677" x="868904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y="14677" x="892386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1pPr>
            <a:lvl2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2pPr>
            <a:lvl3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3pPr>
            <a:lvl4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4pPr>
            <a:lvl5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5pPr>
            <a:lvl6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6pPr>
            <a:lvl7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7pPr>
            <a:lvl8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8pPr>
            <a:lvl9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ctrTitle"/>
          </p:nvPr>
        </p:nvSpPr>
        <p:spPr>
          <a:xfrm>
            <a:off y="1059550" x="386650"/>
            <a:ext cy="1816200" cx="8351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7200" lang="en">
                <a:solidFill>
                  <a:srgbClr val="F4CCCC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All about Chuqi</a:t>
            </a:r>
          </a:p>
        </p:txBody>
      </p:sp>
      <p:sp>
        <p:nvSpPr>
          <p:cNvPr id="78" name="Shape 78"/>
          <p:cNvSpPr txBox="1"/>
          <p:nvPr>
            <p:ph idx="1" type="subTitle"/>
          </p:nvPr>
        </p:nvSpPr>
        <p:spPr>
          <a:xfrm>
            <a:off y="4386410" x="253211"/>
            <a:ext cy="342300" cx="834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8" fill="hold" presetSubtype="0" presetClass="emph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 standalone="yes"?>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<p:cSld><p:spTree><p:nvGrpSpPr><p:cNvPr id="82" name="Shape 82"/><p:cNvGrpSpPr/><p:nvPr/></p:nvGrpSpPr><p:grpSpPr><a:xfrm><a:off y="0" x="0"/><a:ext cy="0" cx="0"/><a:chOff y="0" x="0"/><a:chExt cy="0" cx="0"/></a:xfrm></p:grpSpPr><p:sp><p:nvSpPr><p:cNvPr id="83" name="Shape 83"/><p:cNvSpPr txBox="1"/><p:nvPr><p:ph idx="1" type="body"/></p:nvPr></p:nvSpPr><p:spPr><a:xfrm><a:off y="1200150" x="457200"/><a:ext cy="3630300" cx="8229600"/></a:xfrm><a:prstGeom prst="rect"><a:avLst/></a:prstGeom></p:spPr><p:txBody><a:bodyPr bIns="91425" rIns="91425" lIns="91425" tIns="91425" anchor="t" anchorCtr="0"><a:noAutofit/></a:bodyPr><a:lstStyle/><a:p><a:pPr><a:spcBef><a:spcPts val="0"/></a:spcBef><a:buNone/></a:pPr><a:r><a:t></a:t></a:r><a:endParaRPr/></a:p></p:txBody></p:sp><p:sp><p:nvSpPr><p:cNvPr id="84" name="Shape 84"/><p:cNvSpPr txBox="1"/><p:nvPr><p:ph type="title"/></p:nvPr></p:nvSpPr><p:spPr><a:xfrm><a:off y="13325" x="457200"/><a:ext cy="556499" cx="8229600"/></a:xfrm><a:prstGeom prst="rect"><a:avLst/></a:prstGeom></p:spPr><p:txBody><a:bodyPr bIns="91425" rIns="91425" lIns="91425" tIns="91425" anchor="ctr" anchorCtr="0"><a:noAutofit/></a:bodyPr><a:lstStyle/><a:p><a:pPr algn="l" rtl="0" lvl="0"><a:lnSpc><a:spcPct val="115000"/></a:lnSpc><a:spcBef><a:spcPts val="0"/></a:spcBef><a:buNone/></a:pPr><a:r><a:t></a:t></a:r><a:endParaRPr sz="1800"><a:solidFill><a:schemeClr val="dk1"/></a:solidFill><a:latin typeface="Calibri"/><a:ea typeface="Calibri"/><a:cs typeface="Calibri"/><a:sym typeface="Calibri"/></a:endParaRPr></a:p><a:p><a:pPr algn="l" rtl="0" lvl="0"><a:lnSpc><a:spcPct val="115000"/></a:lnSpc><a:spcBef><a:spcPts val="0"/></a:spcBef><a:buClr><a:schemeClr val="dk1"/></a:buClr><a:buFont typeface="Arial"/><a:buNone/></a:pPr><a:r><a:t></a:t></a:r><a:endParaRPr sz="1800"><a:solidFill><a:srgbClr val="F3F3F3"/></a:solidFill><a:latin typeface="Calibri"/><a:ea typeface="Calibri"/><a:cs typeface="Calibri"/><a:sym typeface="Calibri"/></a:endParaRPr></a:p><a:p><a:pPr><a:spcBef><a:spcPts val="0"/></a:spcBef><a:buNone/></a:pPr><a:r><a:t></a:t></a:r><a:endParaRPr sz="4800"><a:solidFill><a:srgbClr val="EA9999"/></a:solidFill></a:endParaRPr></a:p></p:txBody></p:sp><p:pic><p:nvPicPr><p:cNvPr id="85" name="Shape 85"/><p:cNvPicPr preferRelativeResize="0"/><p:nvPr/></p:nvPicPr><p:blipFill><a:blip r:embed="rId3"><a:alphaModFix/></a:blip><a:stretch><a:fillRect/></a:stretch></p:blipFill><p:spPr><a:xfrm><a:off y="1093200" x="51294"/><a:ext cy="3943350" cx="4746506"/></a:xfrm><a:prstGeom prst="rect"><a:avLst/></a:prstGeom><a:noFill/><a:ln><a:noFill/></a:ln></p:spPr></p:pic><p:sp><p:nvSpPr><p:cNvPr id="86" name="Shape 86"/><p:cNvSpPr txBox="1"/><p:nvPr/></p:nvSpPr><p:spPr><a:xfrm rot="1146356"><a:off y="2190653" x="5101797"/><a:ext cy="1099407" cx="3912732"/></a:xfrm><a:prstGeom prst="rect"><a:avLst/></a:prstGeom><a:solidFill><a:srgbClr val="D9D2E9"/></a:solidFill><a:ln w="76200" cap="flat"><a:solidFill><a:srgbClr val="8E7CC3"/></a:solidFill><a:prstDash val="solid"/><a:round/><a:headEnd w="med" len="med" type="none"/><a:tailEnd w="med" len="med" type="none"/></a:ln></p:spPr><p:txBody><a:bodyPr bIns="91425" rIns="91425" lIns="91425" tIns="91425" anchor="t" anchorCtr="0"><a:noAutofit/></a:bodyPr><a:lstStyle/><a:p><a:pPr><a:spcBef><a:spcPts val="0"/></a:spcBef><a:buNone/></a:pPr><a:r><a:rPr sz="4800" lang="en"><a:solidFill><a:srgbClr val="6D9EEB"/></a:solidFill></a:rPr><a:t>Born in China</a:t></a:r></a:p></p:txBody></p:sp></p:spTree></p:cSld><p:clrMapOvr><a:masterClrMapping/></p:clrMapOvr><p:timing><p:tnLst><p:par><p:cTn restart="never" dur="indefinite" nodeType="tmRoot"><p:childTnLst><p:seq nextAc="seek" concurrent="1"><p:cTn id="2" dur="indefinite" nodeType="mainSeq"><p:childTnLst><p:par><p:cTn fill="hold"><p:stCondLst><p:cond delay="indefinite"/></p:stCondLst><p:childTnLst><p:par><p:cTn fill="hold"><p:stCondLst><p:cond delay="0"/></p:stCondLst><p:childTnLst><p:par><p:cTn presetID="2" fill="hold" presetSubtype="8" presetClass="entr" nodeType="clickEffect"><p:stCondLst><p:cond delay="0"/></p:stCondLst><p:childTnLst><p:set><p:cBhvr><p:cTn dur="1" fill="hold"><p:stCondLst><p:cond delay="0"/></p:stCondLst></p:cTn><p:tgtEl><p:spTgt spid="86"/></p:tgtEl><p:attrNameLst><p:attrName>style.visibility</p:attrName></p:attrNameLst></p:cBhvr><p:to><p:strVal val="visible"/></p:to></p:set><p:anim calcmode="lin" valueType="num"><p:cBhvr additive="base"><p:cTn dur="1000"/><p:tgtEl><p:spTgt spid="86"/></p:tgtEl><p:attrNameLst><p:attrName>ppt_x</p:attrName></p:attrNameLst></p:cBhvr><p:tavLst><p:tav tm="0" fmla=""><p:val><p:strVal val="#ppt_x-1"/></p:val></p:tav><p:tav tm="100000" fmla=""><p:val><p:strVal val="#ppt_x"/></p:val></p:tav></p:tavLst></p:anim></p:childTnLst></p:cTn></p:par></p:childTnLst></p:cTn></p:par></p:childTnLst></p:cTn></p:par></p:childTnLst></p:cTn><p:prevCondLst><p:cond evt="onPrev"><p:tgtEl><p:sldTgt/></p:tgtEl></p:cond></p:prevCondLst><p:nextCondLst><p:cond evt="onNext"><p:tgtEl><p:sldTgt/></p:tgtEl></p:cond></p:nextCondLst></p:seq></p:childTnLst></p:cTn></p:par></p:tnLst></p:timing><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inspiration-board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