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0">
              <a:schemeClr val="bg1"/>
            </a:gs>
            <a:gs pos="100000">
              <a:schemeClr val="tx2"/>
            </a:gs>
            <a:gs pos="50000">
              <a:schemeClr val="bg1"/>
            </a:gs>
            <a:gs pos="95000">
              <a:schemeClr val="accent3">
                <a:lumMod val="50000"/>
              </a:schemeClr>
            </a:gs>
            <a:gs pos="97000">
              <a:schemeClr val="accent6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D5BD-A7C5-7D40-982B-61B72A44029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161B-39A5-3F49-A7EA-FD5EF5B7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Population Growth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Gause</a:t>
            </a:r>
            <a:r>
              <a:rPr lang="en-US" dirty="0" smtClean="0"/>
              <a:t> Principle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a search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err="1" smtClean="0"/>
              <a:t>protist</a:t>
            </a:r>
            <a:r>
              <a:rPr lang="en-US" dirty="0" smtClean="0"/>
              <a:t> population lab</a:t>
            </a:r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r>
              <a:rPr lang="en-US" dirty="0" smtClean="0"/>
              <a:t>http://www.mhhe.com/biosci/genbio/virtual_labs_2K8/labs/BL_19/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Paramecium: A ciliated </a:t>
            </a:r>
            <a:r>
              <a:rPr lang="en-US" dirty="0" err="1" smtClean="0"/>
              <a:t>protist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Freshwater</a:t>
            </a:r>
          </a:p>
          <a:p>
            <a:r>
              <a:rPr lang="en-US" dirty="0" smtClean="0"/>
              <a:t>Many varied species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i="1" dirty="0" err="1" smtClean="0"/>
              <a:t>Parameciem</a:t>
            </a:r>
            <a:r>
              <a:rPr lang="en-US" i="1" dirty="0" smtClean="0"/>
              <a:t> </a:t>
            </a:r>
            <a:r>
              <a:rPr lang="en-US" i="1" dirty="0" err="1" smtClean="0"/>
              <a:t>caudatum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Paramecium </a:t>
            </a:r>
            <a:r>
              <a:rPr lang="en-US" i="1" dirty="0" err="1" smtClean="0"/>
              <a:t>aurelia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576" y="2239346"/>
            <a:ext cx="2710755" cy="1643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576" y="4168512"/>
            <a:ext cx="2613565" cy="195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Given time and unlimited resources……..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15" y="2836863"/>
            <a:ext cx="5530439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Limiting factors affect population growth</a:t>
            </a:r>
          </a:p>
          <a:p>
            <a:endParaRPr lang="en-US" dirty="0" smtClean="0"/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Shelter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435" y="2669152"/>
            <a:ext cx="4731003" cy="2751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maximum and stable population that an environment can sustain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36" y="3140548"/>
            <a:ext cx="5011534" cy="283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Intraspecies</a:t>
            </a:r>
            <a:r>
              <a:rPr lang="en-US" dirty="0" smtClean="0"/>
              <a:t>: within a species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Interspecies: within two or more species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887" y="2078852"/>
            <a:ext cx="3327400" cy="152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46" y="4574276"/>
            <a:ext cx="4951081" cy="196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Competitive </a:t>
            </a:r>
            <a:r>
              <a:rPr lang="en-US" dirty="0"/>
              <a:t>E</a:t>
            </a:r>
            <a:r>
              <a:rPr lang="en-US" dirty="0" smtClean="0"/>
              <a:t>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species compete for resources the one with the greatest growth rate will outcompete the other.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two species can occupy the same niche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128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Protist Population Growth Lab</vt:lpstr>
      <vt:lpstr>Do a search …</vt:lpstr>
      <vt:lpstr>Paramecium: A ciliated protist</vt:lpstr>
      <vt:lpstr>Given time and unlimited resources……..</vt:lpstr>
      <vt:lpstr>But……..</vt:lpstr>
      <vt:lpstr>Carrying Capacity</vt:lpstr>
      <vt:lpstr>Competition</vt:lpstr>
      <vt:lpstr>Principle of Competitive Exclusion</vt:lpstr>
    </vt:vector>
  </TitlesOfParts>
  <Company>St. Paul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 Population Growth</dc:title>
  <dc:creator>IT DEPT</dc:creator>
  <cp:lastModifiedBy>IT DEPT</cp:lastModifiedBy>
  <cp:revision>9</cp:revision>
  <dcterms:created xsi:type="dcterms:W3CDTF">2014-09-09T22:44:46Z</dcterms:created>
  <dcterms:modified xsi:type="dcterms:W3CDTF">2014-09-10T16:15:45Z</dcterms:modified>
</cp:coreProperties>
</file>