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7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58400" cy="15544800"/>
  <p:notesSz cx="7010400" cy="9296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50" d="100"/>
          <a:sy n="50" d="100"/>
        </p:scale>
        <p:origin x="324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4818888"/>
            <a:ext cx="8549640" cy="32644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0" i="0">
                <a:solidFill>
                  <a:schemeClr val="bg1"/>
                </a:solidFill>
                <a:latin typeface="MS Reference Sans Serif"/>
                <a:cs typeface="MS Reference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8705088"/>
            <a:ext cx="7040880" cy="3886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chemeClr val="bg1"/>
                </a:solidFill>
                <a:latin typeface="MS Reference Sans Serif"/>
                <a:cs typeface="MS Reference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chemeClr val="bg1"/>
                </a:solidFill>
                <a:latin typeface="MS Reference Sans Serif"/>
                <a:cs typeface="MS Reference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3575304"/>
            <a:ext cx="4375404" cy="102595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3575304"/>
            <a:ext cx="4375404" cy="102595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chemeClr val="bg1"/>
                </a:solidFill>
                <a:latin typeface="MS Reference Sans Serif"/>
                <a:cs typeface="MS Reference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8600" y="229108"/>
            <a:ext cx="9601200" cy="875460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34950" y="234950"/>
            <a:ext cx="4056379" cy="8731250"/>
          </a:xfrm>
          <a:custGeom>
            <a:avLst/>
            <a:gdLst/>
            <a:ahLst/>
            <a:cxnLst/>
            <a:rect l="l" t="t" r="r" b="b"/>
            <a:pathLst>
              <a:path w="4056379" h="8731250">
                <a:moveTo>
                  <a:pt x="4056379" y="0"/>
                </a:moveTo>
                <a:lnTo>
                  <a:pt x="0" y="0"/>
                </a:lnTo>
                <a:lnTo>
                  <a:pt x="0" y="8731250"/>
                </a:lnTo>
                <a:lnTo>
                  <a:pt x="4056379" y="8731250"/>
                </a:lnTo>
                <a:lnTo>
                  <a:pt x="4056379" y="0"/>
                </a:lnTo>
                <a:close/>
              </a:path>
            </a:pathLst>
          </a:custGeom>
          <a:solidFill>
            <a:srgbClr val="231F20">
              <a:alpha val="7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34950" y="234950"/>
            <a:ext cx="4056379" cy="8731250"/>
          </a:xfrm>
          <a:custGeom>
            <a:avLst/>
            <a:gdLst/>
            <a:ahLst/>
            <a:cxnLst/>
            <a:rect l="l" t="t" r="r" b="b"/>
            <a:pathLst>
              <a:path w="4056379" h="8731250">
                <a:moveTo>
                  <a:pt x="0" y="8731250"/>
                </a:moveTo>
                <a:lnTo>
                  <a:pt x="4056379" y="8731250"/>
                </a:lnTo>
                <a:lnTo>
                  <a:pt x="4056379" y="0"/>
                </a:lnTo>
                <a:lnTo>
                  <a:pt x="0" y="0"/>
                </a:lnTo>
                <a:lnTo>
                  <a:pt x="0" y="873125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456638" y="4687718"/>
            <a:ext cx="7602220" cy="8001000"/>
          </a:xfrm>
          <a:custGeom>
            <a:avLst/>
            <a:gdLst/>
            <a:ahLst/>
            <a:cxnLst/>
            <a:rect l="l" t="t" r="r" b="b"/>
            <a:pathLst>
              <a:path w="7602220" h="8001000">
                <a:moveTo>
                  <a:pt x="7601762" y="0"/>
                </a:moveTo>
                <a:lnTo>
                  <a:pt x="0" y="4388878"/>
                </a:lnTo>
                <a:lnTo>
                  <a:pt x="2085213" y="8000580"/>
                </a:lnTo>
                <a:lnTo>
                  <a:pt x="7601762" y="4815598"/>
                </a:lnTo>
                <a:lnTo>
                  <a:pt x="76017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456635" y="4687718"/>
            <a:ext cx="7602220" cy="8001000"/>
          </a:xfrm>
          <a:custGeom>
            <a:avLst/>
            <a:gdLst/>
            <a:ahLst/>
            <a:cxnLst/>
            <a:rect l="l" t="t" r="r" b="b"/>
            <a:pathLst>
              <a:path w="7602220" h="8001000">
                <a:moveTo>
                  <a:pt x="0" y="4388884"/>
                </a:moveTo>
                <a:lnTo>
                  <a:pt x="2085213" y="8000573"/>
                </a:lnTo>
                <a:lnTo>
                  <a:pt x="7601764" y="4815588"/>
                </a:lnTo>
              </a:path>
              <a:path w="7602220" h="8001000">
                <a:moveTo>
                  <a:pt x="7601764" y="0"/>
                </a:moveTo>
                <a:lnTo>
                  <a:pt x="0" y="438888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288320" y="4774345"/>
            <a:ext cx="7770495" cy="4671060"/>
          </a:xfrm>
          <a:custGeom>
            <a:avLst/>
            <a:gdLst/>
            <a:ahLst/>
            <a:cxnLst/>
            <a:rect l="l" t="t" r="r" b="b"/>
            <a:pathLst>
              <a:path w="7770495" h="4671059">
                <a:moveTo>
                  <a:pt x="7623962" y="0"/>
                </a:moveTo>
                <a:lnTo>
                  <a:pt x="0" y="4401692"/>
                </a:lnTo>
                <a:lnTo>
                  <a:pt x="155194" y="4670488"/>
                </a:lnTo>
                <a:lnTo>
                  <a:pt x="7770075" y="274027"/>
                </a:lnTo>
                <a:lnTo>
                  <a:pt x="7770075" y="253098"/>
                </a:lnTo>
                <a:lnTo>
                  <a:pt x="7623962" y="0"/>
                </a:lnTo>
                <a:close/>
              </a:path>
            </a:pathLst>
          </a:custGeom>
          <a:solidFill>
            <a:srgbClr val="FBAD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2288324" y="4774348"/>
            <a:ext cx="7770495" cy="4671060"/>
          </a:xfrm>
          <a:custGeom>
            <a:avLst/>
            <a:gdLst/>
            <a:ahLst/>
            <a:cxnLst/>
            <a:rect l="l" t="t" r="r" b="b"/>
            <a:pathLst>
              <a:path w="7770495" h="4671059">
                <a:moveTo>
                  <a:pt x="0" y="4401693"/>
                </a:moveTo>
                <a:lnTo>
                  <a:pt x="155194" y="4670488"/>
                </a:lnTo>
                <a:lnTo>
                  <a:pt x="7770075" y="274030"/>
                </a:lnTo>
              </a:path>
              <a:path w="7770495" h="4671059">
                <a:moveTo>
                  <a:pt x="7770075" y="253088"/>
                </a:moveTo>
                <a:lnTo>
                  <a:pt x="7623962" y="0"/>
                </a:lnTo>
                <a:lnTo>
                  <a:pt x="0" y="4401693"/>
                </a:lnTo>
              </a:path>
            </a:pathLst>
          </a:custGeom>
          <a:ln w="12700">
            <a:solidFill>
              <a:srgbClr val="FBAD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2287501" y="5168937"/>
            <a:ext cx="7736840" cy="4596765"/>
          </a:xfrm>
          <a:custGeom>
            <a:avLst/>
            <a:gdLst/>
            <a:ahLst/>
            <a:cxnLst/>
            <a:rect l="l" t="t" r="r" b="b"/>
            <a:pathLst>
              <a:path w="7736840" h="4596765">
                <a:moveTo>
                  <a:pt x="7623962" y="0"/>
                </a:moveTo>
                <a:lnTo>
                  <a:pt x="0" y="4401693"/>
                </a:lnTo>
                <a:lnTo>
                  <a:pt x="112572" y="4596663"/>
                </a:lnTo>
                <a:lnTo>
                  <a:pt x="7736522" y="194970"/>
                </a:lnTo>
                <a:lnTo>
                  <a:pt x="7623962" y="0"/>
                </a:lnTo>
                <a:close/>
              </a:path>
            </a:pathLst>
          </a:custGeom>
          <a:solidFill>
            <a:srgbClr val="FDC1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2287501" y="5168937"/>
            <a:ext cx="7736840" cy="4596765"/>
          </a:xfrm>
          <a:custGeom>
            <a:avLst/>
            <a:gdLst/>
            <a:ahLst/>
            <a:cxnLst/>
            <a:rect l="l" t="t" r="r" b="b"/>
            <a:pathLst>
              <a:path w="7736840" h="4596765">
                <a:moveTo>
                  <a:pt x="0" y="4401693"/>
                </a:moveTo>
                <a:lnTo>
                  <a:pt x="112572" y="4596663"/>
                </a:lnTo>
                <a:lnTo>
                  <a:pt x="7736522" y="194970"/>
                </a:lnTo>
                <a:lnTo>
                  <a:pt x="7623962" y="0"/>
                </a:lnTo>
                <a:lnTo>
                  <a:pt x="0" y="4401693"/>
                </a:lnTo>
                <a:close/>
              </a:path>
            </a:pathLst>
          </a:custGeom>
          <a:ln w="12700">
            <a:solidFill>
              <a:srgbClr val="FDC1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2863850" y="13501369"/>
            <a:ext cx="6779259" cy="1614170"/>
          </a:xfrm>
          <a:custGeom>
            <a:avLst/>
            <a:gdLst/>
            <a:ahLst/>
            <a:cxnLst/>
            <a:rect l="l" t="t" r="r" b="b"/>
            <a:pathLst>
              <a:path w="6779259" h="1614169">
                <a:moveTo>
                  <a:pt x="6626352" y="0"/>
                </a:moveTo>
                <a:lnTo>
                  <a:pt x="152400" y="0"/>
                </a:lnTo>
                <a:lnTo>
                  <a:pt x="64293" y="2381"/>
                </a:lnTo>
                <a:lnTo>
                  <a:pt x="19050" y="19050"/>
                </a:lnTo>
                <a:lnTo>
                  <a:pt x="2381" y="64293"/>
                </a:lnTo>
                <a:lnTo>
                  <a:pt x="0" y="152400"/>
                </a:lnTo>
                <a:lnTo>
                  <a:pt x="0" y="1461516"/>
                </a:lnTo>
                <a:lnTo>
                  <a:pt x="2381" y="1549622"/>
                </a:lnTo>
                <a:lnTo>
                  <a:pt x="19050" y="1594866"/>
                </a:lnTo>
                <a:lnTo>
                  <a:pt x="64293" y="1611534"/>
                </a:lnTo>
                <a:lnTo>
                  <a:pt x="152400" y="1613916"/>
                </a:lnTo>
                <a:lnTo>
                  <a:pt x="6626352" y="1613916"/>
                </a:lnTo>
                <a:lnTo>
                  <a:pt x="6714458" y="1611534"/>
                </a:lnTo>
                <a:lnTo>
                  <a:pt x="6759702" y="1594866"/>
                </a:lnTo>
                <a:lnTo>
                  <a:pt x="6776370" y="1549622"/>
                </a:lnTo>
                <a:lnTo>
                  <a:pt x="6778752" y="1461516"/>
                </a:lnTo>
                <a:lnTo>
                  <a:pt x="6778752" y="152400"/>
                </a:lnTo>
                <a:lnTo>
                  <a:pt x="6776370" y="64293"/>
                </a:lnTo>
                <a:lnTo>
                  <a:pt x="6759702" y="19050"/>
                </a:lnTo>
                <a:lnTo>
                  <a:pt x="6714458" y="2381"/>
                </a:lnTo>
                <a:lnTo>
                  <a:pt x="6626352" y="0"/>
                </a:lnTo>
                <a:close/>
              </a:path>
            </a:pathLst>
          </a:custGeom>
          <a:solidFill>
            <a:srgbClr val="FDC1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2863850" y="13501369"/>
            <a:ext cx="6779259" cy="1614170"/>
          </a:xfrm>
          <a:custGeom>
            <a:avLst/>
            <a:gdLst/>
            <a:ahLst/>
            <a:cxnLst/>
            <a:rect l="l" t="t" r="r" b="b"/>
            <a:pathLst>
              <a:path w="6779259" h="1614169">
                <a:moveTo>
                  <a:pt x="152400" y="0"/>
                </a:moveTo>
                <a:lnTo>
                  <a:pt x="64293" y="2381"/>
                </a:lnTo>
                <a:lnTo>
                  <a:pt x="19050" y="19050"/>
                </a:lnTo>
                <a:lnTo>
                  <a:pt x="2381" y="64293"/>
                </a:lnTo>
                <a:lnTo>
                  <a:pt x="0" y="152400"/>
                </a:lnTo>
                <a:lnTo>
                  <a:pt x="0" y="1461516"/>
                </a:lnTo>
                <a:lnTo>
                  <a:pt x="2381" y="1549622"/>
                </a:lnTo>
                <a:lnTo>
                  <a:pt x="19050" y="1594866"/>
                </a:lnTo>
                <a:lnTo>
                  <a:pt x="64293" y="1611534"/>
                </a:lnTo>
                <a:lnTo>
                  <a:pt x="152400" y="1613916"/>
                </a:lnTo>
                <a:lnTo>
                  <a:pt x="6626352" y="1613916"/>
                </a:lnTo>
                <a:lnTo>
                  <a:pt x="6714458" y="1611534"/>
                </a:lnTo>
                <a:lnTo>
                  <a:pt x="6759702" y="1594866"/>
                </a:lnTo>
                <a:lnTo>
                  <a:pt x="6776370" y="1549622"/>
                </a:lnTo>
                <a:lnTo>
                  <a:pt x="6778752" y="1461516"/>
                </a:lnTo>
                <a:lnTo>
                  <a:pt x="6778752" y="152400"/>
                </a:lnTo>
                <a:lnTo>
                  <a:pt x="6776370" y="64293"/>
                </a:lnTo>
                <a:lnTo>
                  <a:pt x="6759702" y="19050"/>
                </a:lnTo>
                <a:lnTo>
                  <a:pt x="6714458" y="2381"/>
                </a:lnTo>
                <a:lnTo>
                  <a:pt x="6626352" y="0"/>
                </a:lnTo>
                <a:lnTo>
                  <a:pt x="152400" y="0"/>
                </a:lnTo>
                <a:close/>
              </a:path>
            </a:pathLst>
          </a:custGeom>
          <a:ln w="12700">
            <a:solidFill>
              <a:srgbClr val="FDC1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08685" y="11574018"/>
            <a:ext cx="2017395" cy="3533140"/>
          </a:xfrm>
          <a:custGeom>
            <a:avLst/>
            <a:gdLst/>
            <a:ahLst/>
            <a:cxnLst/>
            <a:rect l="l" t="t" r="r" b="b"/>
            <a:pathLst>
              <a:path w="2017395" h="3533140">
                <a:moveTo>
                  <a:pt x="1864868" y="0"/>
                </a:moveTo>
                <a:lnTo>
                  <a:pt x="152400" y="0"/>
                </a:lnTo>
                <a:lnTo>
                  <a:pt x="64293" y="2381"/>
                </a:lnTo>
                <a:lnTo>
                  <a:pt x="19050" y="19050"/>
                </a:lnTo>
                <a:lnTo>
                  <a:pt x="2381" y="64293"/>
                </a:lnTo>
                <a:lnTo>
                  <a:pt x="0" y="152400"/>
                </a:lnTo>
                <a:lnTo>
                  <a:pt x="0" y="3380232"/>
                </a:lnTo>
                <a:lnTo>
                  <a:pt x="2381" y="3468338"/>
                </a:lnTo>
                <a:lnTo>
                  <a:pt x="19050" y="3513582"/>
                </a:lnTo>
                <a:lnTo>
                  <a:pt x="64293" y="3530250"/>
                </a:lnTo>
                <a:lnTo>
                  <a:pt x="152400" y="3532632"/>
                </a:lnTo>
                <a:lnTo>
                  <a:pt x="1864868" y="3532632"/>
                </a:lnTo>
                <a:lnTo>
                  <a:pt x="1952974" y="3530250"/>
                </a:lnTo>
                <a:lnTo>
                  <a:pt x="1998218" y="3513582"/>
                </a:lnTo>
                <a:lnTo>
                  <a:pt x="2014886" y="3468338"/>
                </a:lnTo>
                <a:lnTo>
                  <a:pt x="2017268" y="3380232"/>
                </a:lnTo>
                <a:lnTo>
                  <a:pt x="2017268" y="152400"/>
                </a:lnTo>
                <a:lnTo>
                  <a:pt x="2014886" y="64293"/>
                </a:lnTo>
                <a:lnTo>
                  <a:pt x="1998218" y="19050"/>
                </a:lnTo>
                <a:lnTo>
                  <a:pt x="1952974" y="2381"/>
                </a:lnTo>
                <a:lnTo>
                  <a:pt x="1864868" y="0"/>
                </a:lnTo>
                <a:close/>
              </a:path>
            </a:pathLst>
          </a:custGeom>
          <a:solidFill>
            <a:srgbClr val="FDC1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08685" y="11574018"/>
            <a:ext cx="2017395" cy="3533140"/>
          </a:xfrm>
          <a:custGeom>
            <a:avLst/>
            <a:gdLst/>
            <a:ahLst/>
            <a:cxnLst/>
            <a:rect l="l" t="t" r="r" b="b"/>
            <a:pathLst>
              <a:path w="2017395" h="3533140">
                <a:moveTo>
                  <a:pt x="152400" y="0"/>
                </a:moveTo>
                <a:lnTo>
                  <a:pt x="64293" y="2381"/>
                </a:lnTo>
                <a:lnTo>
                  <a:pt x="19050" y="19050"/>
                </a:lnTo>
                <a:lnTo>
                  <a:pt x="2381" y="64293"/>
                </a:lnTo>
                <a:lnTo>
                  <a:pt x="0" y="152400"/>
                </a:lnTo>
                <a:lnTo>
                  <a:pt x="0" y="3380232"/>
                </a:lnTo>
                <a:lnTo>
                  <a:pt x="2381" y="3468338"/>
                </a:lnTo>
                <a:lnTo>
                  <a:pt x="19050" y="3513582"/>
                </a:lnTo>
                <a:lnTo>
                  <a:pt x="64293" y="3530250"/>
                </a:lnTo>
                <a:lnTo>
                  <a:pt x="152400" y="3532632"/>
                </a:lnTo>
                <a:lnTo>
                  <a:pt x="1864868" y="3532632"/>
                </a:lnTo>
                <a:lnTo>
                  <a:pt x="1952974" y="3530250"/>
                </a:lnTo>
                <a:lnTo>
                  <a:pt x="1998218" y="3513582"/>
                </a:lnTo>
                <a:lnTo>
                  <a:pt x="2014886" y="3468338"/>
                </a:lnTo>
                <a:lnTo>
                  <a:pt x="2017268" y="3380232"/>
                </a:lnTo>
                <a:lnTo>
                  <a:pt x="2017268" y="152400"/>
                </a:lnTo>
                <a:lnTo>
                  <a:pt x="2014886" y="64293"/>
                </a:lnTo>
                <a:lnTo>
                  <a:pt x="1998218" y="19050"/>
                </a:lnTo>
                <a:lnTo>
                  <a:pt x="1952974" y="2381"/>
                </a:lnTo>
                <a:lnTo>
                  <a:pt x="1864868" y="0"/>
                </a:lnTo>
                <a:lnTo>
                  <a:pt x="152400" y="0"/>
                </a:lnTo>
                <a:close/>
              </a:path>
            </a:pathLst>
          </a:custGeom>
          <a:ln w="12699">
            <a:solidFill>
              <a:srgbClr val="FDC1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385825" y="11263232"/>
            <a:ext cx="2058670" cy="588010"/>
          </a:xfrm>
          <a:custGeom>
            <a:avLst/>
            <a:gdLst/>
            <a:ahLst/>
            <a:cxnLst/>
            <a:rect l="l" t="t" r="r" b="b"/>
            <a:pathLst>
              <a:path w="2058670" h="588009">
                <a:moveTo>
                  <a:pt x="1906016" y="0"/>
                </a:moveTo>
                <a:lnTo>
                  <a:pt x="152400" y="0"/>
                </a:lnTo>
                <a:lnTo>
                  <a:pt x="64293" y="2381"/>
                </a:lnTo>
                <a:lnTo>
                  <a:pt x="19050" y="19050"/>
                </a:lnTo>
                <a:lnTo>
                  <a:pt x="2381" y="64293"/>
                </a:lnTo>
                <a:lnTo>
                  <a:pt x="0" y="152400"/>
                </a:lnTo>
                <a:lnTo>
                  <a:pt x="0" y="435559"/>
                </a:lnTo>
                <a:lnTo>
                  <a:pt x="2381" y="523665"/>
                </a:lnTo>
                <a:lnTo>
                  <a:pt x="19050" y="568909"/>
                </a:lnTo>
                <a:lnTo>
                  <a:pt x="64293" y="585577"/>
                </a:lnTo>
                <a:lnTo>
                  <a:pt x="152400" y="587959"/>
                </a:lnTo>
                <a:lnTo>
                  <a:pt x="1906016" y="587959"/>
                </a:lnTo>
                <a:lnTo>
                  <a:pt x="1994122" y="585577"/>
                </a:lnTo>
                <a:lnTo>
                  <a:pt x="2039366" y="568909"/>
                </a:lnTo>
                <a:lnTo>
                  <a:pt x="2056034" y="523665"/>
                </a:lnTo>
                <a:lnTo>
                  <a:pt x="2058416" y="435559"/>
                </a:lnTo>
                <a:lnTo>
                  <a:pt x="2058416" y="152400"/>
                </a:lnTo>
                <a:lnTo>
                  <a:pt x="2056034" y="64293"/>
                </a:lnTo>
                <a:lnTo>
                  <a:pt x="2039366" y="19050"/>
                </a:lnTo>
                <a:lnTo>
                  <a:pt x="1994122" y="2381"/>
                </a:lnTo>
                <a:lnTo>
                  <a:pt x="19060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385825" y="11263232"/>
            <a:ext cx="2058670" cy="588010"/>
          </a:xfrm>
          <a:custGeom>
            <a:avLst/>
            <a:gdLst/>
            <a:ahLst/>
            <a:cxnLst/>
            <a:rect l="l" t="t" r="r" b="b"/>
            <a:pathLst>
              <a:path w="2058670" h="588009">
                <a:moveTo>
                  <a:pt x="152400" y="0"/>
                </a:moveTo>
                <a:lnTo>
                  <a:pt x="64293" y="2381"/>
                </a:lnTo>
                <a:lnTo>
                  <a:pt x="19050" y="19050"/>
                </a:lnTo>
                <a:lnTo>
                  <a:pt x="2381" y="64293"/>
                </a:lnTo>
                <a:lnTo>
                  <a:pt x="0" y="152400"/>
                </a:lnTo>
                <a:lnTo>
                  <a:pt x="0" y="435559"/>
                </a:lnTo>
                <a:lnTo>
                  <a:pt x="2381" y="523665"/>
                </a:lnTo>
                <a:lnTo>
                  <a:pt x="19050" y="568909"/>
                </a:lnTo>
                <a:lnTo>
                  <a:pt x="64293" y="585577"/>
                </a:lnTo>
                <a:lnTo>
                  <a:pt x="152400" y="587959"/>
                </a:lnTo>
                <a:lnTo>
                  <a:pt x="1906016" y="587959"/>
                </a:lnTo>
                <a:lnTo>
                  <a:pt x="1994122" y="585577"/>
                </a:lnTo>
                <a:lnTo>
                  <a:pt x="2039366" y="568909"/>
                </a:lnTo>
                <a:lnTo>
                  <a:pt x="2056034" y="523665"/>
                </a:lnTo>
                <a:lnTo>
                  <a:pt x="2058416" y="435559"/>
                </a:lnTo>
                <a:lnTo>
                  <a:pt x="2058416" y="152400"/>
                </a:lnTo>
                <a:lnTo>
                  <a:pt x="2056034" y="64293"/>
                </a:lnTo>
                <a:lnTo>
                  <a:pt x="2039366" y="19050"/>
                </a:lnTo>
                <a:lnTo>
                  <a:pt x="1994122" y="2381"/>
                </a:lnTo>
                <a:lnTo>
                  <a:pt x="1906016" y="0"/>
                </a:lnTo>
                <a:lnTo>
                  <a:pt x="15240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408685" y="11245342"/>
            <a:ext cx="2008505" cy="560070"/>
          </a:xfrm>
          <a:custGeom>
            <a:avLst/>
            <a:gdLst/>
            <a:ahLst/>
            <a:cxnLst/>
            <a:rect l="l" t="t" r="r" b="b"/>
            <a:pathLst>
              <a:path w="2008505" h="560070">
                <a:moveTo>
                  <a:pt x="1855724" y="0"/>
                </a:moveTo>
                <a:lnTo>
                  <a:pt x="152400" y="0"/>
                </a:lnTo>
                <a:lnTo>
                  <a:pt x="64293" y="2381"/>
                </a:lnTo>
                <a:lnTo>
                  <a:pt x="19050" y="19049"/>
                </a:lnTo>
                <a:lnTo>
                  <a:pt x="2381" y="64293"/>
                </a:lnTo>
                <a:lnTo>
                  <a:pt x="0" y="152399"/>
                </a:lnTo>
                <a:lnTo>
                  <a:pt x="0" y="407187"/>
                </a:lnTo>
                <a:lnTo>
                  <a:pt x="2381" y="495293"/>
                </a:lnTo>
                <a:lnTo>
                  <a:pt x="19050" y="540537"/>
                </a:lnTo>
                <a:lnTo>
                  <a:pt x="64293" y="557206"/>
                </a:lnTo>
                <a:lnTo>
                  <a:pt x="152400" y="559587"/>
                </a:lnTo>
                <a:lnTo>
                  <a:pt x="1855724" y="559587"/>
                </a:lnTo>
                <a:lnTo>
                  <a:pt x="1943830" y="557206"/>
                </a:lnTo>
                <a:lnTo>
                  <a:pt x="1989074" y="540537"/>
                </a:lnTo>
                <a:lnTo>
                  <a:pt x="2005742" y="495293"/>
                </a:lnTo>
                <a:lnTo>
                  <a:pt x="2008124" y="407187"/>
                </a:lnTo>
                <a:lnTo>
                  <a:pt x="2008124" y="152399"/>
                </a:lnTo>
                <a:lnTo>
                  <a:pt x="2005742" y="64293"/>
                </a:lnTo>
                <a:lnTo>
                  <a:pt x="1989074" y="19049"/>
                </a:lnTo>
                <a:lnTo>
                  <a:pt x="1943830" y="2381"/>
                </a:lnTo>
                <a:lnTo>
                  <a:pt x="1855724" y="0"/>
                </a:lnTo>
                <a:close/>
              </a:path>
            </a:pathLst>
          </a:custGeom>
          <a:solidFill>
            <a:srgbClr val="FBAD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408685" y="11245342"/>
            <a:ext cx="2008505" cy="560070"/>
          </a:xfrm>
          <a:custGeom>
            <a:avLst/>
            <a:gdLst/>
            <a:ahLst/>
            <a:cxnLst/>
            <a:rect l="l" t="t" r="r" b="b"/>
            <a:pathLst>
              <a:path w="2008505" h="560070">
                <a:moveTo>
                  <a:pt x="152400" y="0"/>
                </a:moveTo>
                <a:lnTo>
                  <a:pt x="64293" y="2381"/>
                </a:lnTo>
                <a:lnTo>
                  <a:pt x="19050" y="19049"/>
                </a:lnTo>
                <a:lnTo>
                  <a:pt x="2381" y="64293"/>
                </a:lnTo>
                <a:lnTo>
                  <a:pt x="0" y="152399"/>
                </a:lnTo>
                <a:lnTo>
                  <a:pt x="0" y="407187"/>
                </a:lnTo>
                <a:lnTo>
                  <a:pt x="2381" y="495293"/>
                </a:lnTo>
                <a:lnTo>
                  <a:pt x="19050" y="540537"/>
                </a:lnTo>
                <a:lnTo>
                  <a:pt x="64293" y="557206"/>
                </a:lnTo>
                <a:lnTo>
                  <a:pt x="152400" y="559587"/>
                </a:lnTo>
                <a:lnTo>
                  <a:pt x="1855724" y="559587"/>
                </a:lnTo>
                <a:lnTo>
                  <a:pt x="1943830" y="557206"/>
                </a:lnTo>
                <a:lnTo>
                  <a:pt x="1989074" y="540537"/>
                </a:lnTo>
                <a:lnTo>
                  <a:pt x="2005742" y="495293"/>
                </a:lnTo>
                <a:lnTo>
                  <a:pt x="2008124" y="407187"/>
                </a:lnTo>
                <a:lnTo>
                  <a:pt x="2008124" y="152399"/>
                </a:lnTo>
                <a:lnTo>
                  <a:pt x="2005742" y="64293"/>
                </a:lnTo>
                <a:lnTo>
                  <a:pt x="1989074" y="19049"/>
                </a:lnTo>
                <a:lnTo>
                  <a:pt x="1943830" y="2381"/>
                </a:lnTo>
                <a:lnTo>
                  <a:pt x="1855724" y="0"/>
                </a:lnTo>
                <a:lnTo>
                  <a:pt x="152400" y="0"/>
                </a:lnTo>
                <a:close/>
              </a:path>
            </a:pathLst>
          </a:custGeom>
          <a:ln w="12700">
            <a:solidFill>
              <a:srgbClr val="FBAD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76200" y="7852667"/>
            <a:ext cx="2651760" cy="2573020"/>
          </a:xfrm>
          <a:custGeom>
            <a:avLst/>
            <a:gdLst/>
            <a:ahLst/>
            <a:cxnLst/>
            <a:rect l="l" t="t" r="r" b="b"/>
            <a:pathLst>
              <a:path w="2651760" h="2573020">
                <a:moveTo>
                  <a:pt x="1325880" y="0"/>
                </a:moveTo>
                <a:lnTo>
                  <a:pt x="1277272" y="848"/>
                </a:lnTo>
                <a:lnTo>
                  <a:pt x="1229105" y="3373"/>
                </a:lnTo>
                <a:lnTo>
                  <a:pt x="1181409" y="7547"/>
                </a:lnTo>
                <a:lnTo>
                  <a:pt x="1134214" y="13340"/>
                </a:lnTo>
                <a:lnTo>
                  <a:pt x="1087549" y="20723"/>
                </a:lnTo>
                <a:lnTo>
                  <a:pt x="1041445" y="29667"/>
                </a:lnTo>
                <a:lnTo>
                  <a:pt x="995932" y="40143"/>
                </a:lnTo>
                <a:lnTo>
                  <a:pt x="951039" y="52122"/>
                </a:lnTo>
                <a:lnTo>
                  <a:pt x="906797" y="65574"/>
                </a:lnTo>
                <a:lnTo>
                  <a:pt x="863235" y="80472"/>
                </a:lnTo>
                <a:lnTo>
                  <a:pt x="820383" y="96785"/>
                </a:lnTo>
                <a:lnTo>
                  <a:pt x="778272" y="114484"/>
                </a:lnTo>
                <a:lnTo>
                  <a:pt x="736931" y="133542"/>
                </a:lnTo>
                <a:lnTo>
                  <a:pt x="696390" y="153928"/>
                </a:lnTo>
                <a:lnTo>
                  <a:pt x="656680" y="175613"/>
                </a:lnTo>
                <a:lnTo>
                  <a:pt x="617830" y="198568"/>
                </a:lnTo>
                <a:lnTo>
                  <a:pt x="579869" y="222765"/>
                </a:lnTo>
                <a:lnTo>
                  <a:pt x="542829" y="248175"/>
                </a:lnTo>
                <a:lnTo>
                  <a:pt x="506739" y="274767"/>
                </a:lnTo>
                <a:lnTo>
                  <a:pt x="471629" y="302514"/>
                </a:lnTo>
                <a:lnTo>
                  <a:pt x="437529" y="331385"/>
                </a:lnTo>
                <a:lnTo>
                  <a:pt x="404469" y="361353"/>
                </a:lnTo>
                <a:lnTo>
                  <a:pt x="372479" y="392388"/>
                </a:lnTo>
                <a:lnTo>
                  <a:pt x="341589" y="424460"/>
                </a:lnTo>
                <a:lnTo>
                  <a:pt x="311828" y="457541"/>
                </a:lnTo>
                <a:lnTo>
                  <a:pt x="283227" y="491603"/>
                </a:lnTo>
                <a:lnTo>
                  <a:pt x="255816" y="526614"/>
                </a:lnTo>
                <a:lnTo>
                  <a:pt x="229624" y="562548"/>
                </a:lnTo>
                <a:lnTo>
                  <a:pt x="204682" y="599374"/>
                </a:lnTo>
                <a:lnTo>
                  <a:pt x="181020" y="637063"/>
                </a:lnTo>
                <a:lnTo>
                  <a:pt x="158667" y="675588"/>
                </a:lnTo>
                <a:lnTo>
                  <a:pt x="137653" y="714917"/>
                </a:lnTo>
                <a:lnTo>
                  <a:pt x="118009" y="755023"/>
                </a:lnTo>
                <a:lnTo>
                  <a:pt x="99765" y="795876"/>
                </a:lnTo>
                <a:lnTo>
                  <a:pt x="82949" y="837447"/>
                </a:lnTo>
                <a:lnTo>
                  <a:pt x="67593" y="879708"/>
                </a:lnTo>
                <a:lnTo>
                  <a:pt x="53726" y="922628"/>
                </a:lnTo>
                <a:lnTo>
                  <a:pt x="41379" y="966180"/>
                </a:lnTo>
                <a:lnTo>
                  <a:pt x="30580" y="1010333"/>
                </a:lnTo>
                <a:lnTo>
                  <a:pt x="21361" y="1055060"/>
                </a:lnTo>
                <a:lnTo>
                  <a:pt x="13751" y="1100330"/>
                </a:lnTo>
                <a:lnTo>
                  <a:pt x="7780" y="1146115"/>
                </a:lnTo>
                <a:lnTo>
                  <a:pt x="3477" y="1192386"/>
                </a:lnTo>
                <a:lnTo>
                  <a:pt x="874" y="1239113"/>
                </a:lnTo>
                <a:lnTo>
                  <a:pt x="0" y="1286268"/>
                </a:lnTo>
                <a:lnTo>
                  <a:pt x="874" y="1333424"/>
                </a:lnTo>
                <a:lnTo>
                  <a:pt x="3477" y="1380152"/>
                </a:lnTo>
                <a:lnTo>
                  <a:pt x="7780" y="1426424"/>
                </a:lnTo>
                <a:lnTo>
                  <a:pt x="13751" y="1472210"/>
                </a:lnTo>
                <a:lnTo>
                  <a:pt x="21361" y="1517481"/>
                </a:lnTo>
                <a:lnTo>
                  <a:pt x="30580" y="1562208"/>
                </a:lnTo>
                <a:lnTo>
                  <a:pt x="41379" y="1606362"/>
                </a:lnTo>
                <a:lnTo>
                  <a:pt x="53726" y="1649914"/>
                </a:lnTo>
                <a:lnTo>
                  <a:pt x="67593" y="1692835"/>
                </a:lnTo>
                <a:lnTo>
                  <a:pt x="82949" y="1735096"/>
                </a:lnTo>
                <a:lnTo>
                  <a:pt x="99765" y="1776668"/>
                </a:lnTo>
                <a:lnTo>
                  <a:pt x="118009" y="1817521"/>
                </a:lnTo>
                <a:lnTo>
                  <a:pt x="137653" y="1857628"/>
                </a:lnTo>
                <a:lnTo>
                  <a:pt x="158667" y="1896957"/>
                </a:lnTo>
                <a:lnTo>
                  <a:pt x="181020" y="1935482"/>
                </a:lnTo>
                <a:lnTo>
                  <a:pt x="204682" y="1973172"/>
                </a:lnTo>
                <a:lnTo>
                  <a:pt x="229624" y="2009998"/>
                </a:lnTo>
                <a:lnTo>
                  <a:pt x="255816" y="2045932"/>
                </a:lnTo>
                <a:lnTo>
                  <a:pt x="283227" y="2080944"/>
                </a:lnTo>
                <a:lnTo>
                  <a:pt x="311828" y="2115006"/>
                </a:lnTo>
                <a:lnTo>
                  <a:pt x="341589" y="2148087"/>
                </a:lnTo>
                <a:lnTo>
                  <a:pt x="372479" y="2180160"/>
                </a:lnTo>
                <a:lnTo>
                  <a:pt x="404469" y="2211195"/>
                </a:lnTo>
                <a:lnTo>
                  <a:pt x="437529" y="2241163"/>
                </a:lnTo>
                <a:lnTo>
                  <a:pt x="471629" y="2270034"/>
                </a:lnTo>
                <a:lnTo>
                  <a:pt x="506739" y="2297781"/>
                </a:lnTo>
                <a:lnTo>
                  <a:pt x="542829" y="2324374"/>
                </a:lnTo>
                <a:lnTo>
                  <a:pt x="579869" y="2349783"/>
                </a:lnTo>
                <a:lnTo>
                  <a:pt x="617830" y="2373980"/>
                </a:lnTo>
                <a:lnTo>
                  <a:pt x="656680" y="2396936"/>
                </a:lnTo>
                <a:lnTo>
                  <a:pt x="696390" y="2418621"/>
                </a:lnTo>
                <a:lnTo>
                  <a:pt x="736931" y="2439007"/>
                </a:lnTo>
                <a:lnTo>
                  <a:pt x="778272" y="2458064"/>
                </a:lnTo>
                <a:lnTo>
                  <a:pt x="820383" y="2475764"/>
                </a:lnTo>
                <a:lnTo>
                  <a:pt x="863235" y="2492077"/>
                </a:lnTo>
                <a:lnTo>
                  <a:pt x="906797" y="2506975"/>
                </a:lnTo>
                <a:lnTo>
                  <a:pt x="951039" y="2520427"/>
                </a:lnTo>
                <a:lnTo>
                  <a:pt x="995932" y="2532406"/>
                </a:lnTo>
                <a:lnTo>
                  <a:pt x="1041445" y="2542882"/>
                </a:lnTo>
                <a:lnTo>
                  <a:pt x="1087549" y="2551826"/>
                </a:lnTo>
                <a:lnTo>
                  <a:pt x="1134214" y="2559209"/>
                </a:lnTo>
                <a:lnTo>
                  <a:pt x="1181409" y="2565002"/>
                </a:lnTo>
                <a:lnTo>
                  <a:pt x="1229105" y="2569176"/>
                </a:lnTo>
                <a:lnTo>
                  <a:pt x="1277272" y="2571701"/>
                </a:lnTo>
                <a:lnTo>
                  <a:pt x="1325880" y="2572550"/>
                </a:lnTo>
                <a:lnTo>
                  <a:pt x="1374487" y="2571701"/>
                </a:lnTo>
                <a:lnTo>
                  <a:pt x="1422654" y="2569176"/>
                </a:lnTo>
                <a:lnTo>
                  <a:pt x="1470350" y="2565002"/>
                </a:lnTo>
                <a:lnTo>
                  <a:pt x="1517545" y="2559209"/>
                </a:lnTo>
                <a:lnTo>
                  <a:pt x="1564210" y="2551826"/>
                </a:lnTo>
                <a:lnTo>
                  <a:pt x="1610314" y="2542882"/>
                </a:lnTo>
                <a:lnTo>
                  <a:pt x="1655827" y="2532406"/>
                </a:lnTo>
                <a:lnTo>
                  <a:pt x="1700720" y="2520427"/>
                </a:lnTo>
                <a:lnTo>
                  <a:pt x="1744962" y="2506975"/>
                </a:lnTo>
                <a:lnTo>
                  <a:pt x="1788524" y="2492077"/>
                </a:lnTo>
                <a:lnTo>
                  <a:pt x="1831376" y="2475764"/>
                </a:lnTo>
                <a:lnTo>
                  <a:pt x="1873487" y="2458064"/>
                </a:lnTo>
                <a:lnTo>
                  <a:pt x="1914828" y="2439007"/>
                </a:lnTo>
                <a:lnTo>
                  <a:pt x="1955369" y="2418621"/>
                </a:lnTo>
                <a:lnTo>
                  <a:pt x="1995079" y="2396936"/>
                </a:lnTo>
                <a:lnTo>
                  <a:pt x="2033929" y="2373980"/>
                </a:lnTo>
                <a:lnTo>
                  <a:pt x="2071890" y="2349783"/>
                </a:lnTo>
                <a:lnTo>
                  <a:pt x="2108930" y="2324374"/>
                </a:lnTo>
                <a:lnTo>
                  <a:pt x="2145020" y="2297781"/>
                </a:lnTo>
                <a:lnTo>
                  <a:pt x="2180130" y="2270034"/>
                </a:lnTo>
                <a:lnTo>
                  <a:pt x="2214230" y="2241163"/>
                </a:lnTo>
                <a:lnTo>
                  <a:pt x="2247290" y="2211195"/>
                </a:lnTo>
                <a:lnTo>
                  <a:pt x="2279280" y="2180160"/>
                </a:lnTo>
                <a:lnTo>
                  <a:pt x="2310170" y="2148087"/>
                </a:lnTo>
                <a:lnTo>
                  <a:pt x="2339931" y="2115006"/>
                </a:lnTo>
                <a:lnTo>
                  <a:pt x="2368532" y="2080944"/>
                </a:lnTo>
                <a:lnTo>
                  <a:pt x="2395943" y="2045932"/>
                </a:lnTo>
                <a:lnTo>
                  <a:pt x="2422135" y="2009998"/>
                </a:lnTo>
                <a:lnTo>
                  <a:pt x="2447077" y="1973172"/>
                </a:lnTo>
                <a:lnTo>
                  <a:pt x="2470739" y="1935482"/>
                </a:lnTo>
                <a:lnTo>
                  <a:pt x="2493092" y="1896957"/>
                </a:lnTo>
                <a:lnTo>
                  <a:pt x="2514106" y="1857628"/>
                </a:lnTo>
                <a:lnTo>
                  <a:pt x="2533750" y="1817521"/>
                </a:lnTo>
                <a:lnTo>
                  <a:pt x="2551994" y="1776668"/>
                </a:lnTo>
                <a:lnTo>
                  <a:pt x="2568810" y="1735096"/>
                </a:lnTo>
                <a:lnTo>
                  <a:pt x="2584166" y="1692835"/>
                </a:lnTo>
                <a:lnTo>
                  <a:pt x="2598033" y="1649914"/>
                </a:lnTo>
                <a:lnTo>
                  <a:pt x="2610380" y="1606362"/>
                </a:lnTo>
                <a:lnTo>
                  <a:pt x="2621179" y="1562208"/>
                </a:lnTo>
                <a:lnTo>
                  <a:pt x="2630398" y="1517481"/>
                </a:lnTo>
                <a:lnTo>
                  <a:pt x="2638008" y="1472210"/>
                </a:lnTo>
                <a:lnTo>
                  <a:pt x="2643979" y="1426424"/>
                </a:lnTo>
                <a:lnTo>
                  <a:pt x="2648282" y="1380152"/>
                </a:lnTo>
                <a:lnTo>
                  <a:pt x="2650885" y="1333424"/>
                </a:lnTo>
                <a:lnTo>
                  <a:pt x="2651760" y="1286268"/>
                </a:lnTo>
                <a:lnTo>
                  <a:pt x="2650885" y="1239113"/>
                </a:lnTo>
                <a:lnTo>
                  <a:pt x="2648282" y="1192386"/>
                </a:lnTo>
                <a:lnTo>
                  <a:pt x="2643979" y="1146115"/>
                </a:lnTo>
                <a:lnTo>
                  <a:pt x="2638008" y="1100330"/>
                </a:lnTo>
                <a:lnTo>
                  <a:pt x="2630398" y="1055060"/>
                </a:lnTo>
                <a:lnTo>
                  <a:pt x="2621179" y="1010333"/>
                </a:lnTo>
                <a:lnTo>
                  <a:pt x="2610380" y="966180"/>
                </a:lnTo>
                <a:lnTo>
                  <a:pt x="2598033" y="922628"/>
                </a:lnTo>
                <a:lnTo>
                  <a:pt x="2584166" y="879708"/>
                </a:lnTo>
                <a:lnTo>
                  <a:pt x="2568810" y="837447"/>
                </a:lnTo>
                <a:lnTo>
                  <a:pt x="2551994" y="795876"/>
                </a:lnTo>
                <a:lnTo>
                  <a:pt x="2533750" y="755023"/>
                </a:lnTo>
                <a:lnTo>
                  <a:pt x="2514106" y="714917"/>
                </a:lnTo>
                <a:lnTo>
                  <a:pt x="2493092" y="675588"/>
                </a:lnTo>
                <a:lnTo>
                  <a:pt x="2470739" y="637063"/>
                </a:lnTo>
                <a:lnTo>
                  <a:pt x="2447077" y="599374"/>
                </a:lnTo>
                <a:lnTo>
                  <a:pt x="2422135" y="562548"/>
                </a:lnTo>
                <a:lnTo>
                  <a:pt x="2395943" y="526614"/>
                </a:lnTo>
                <a:lnTo>
                  <a:pt x="2368532" y="491603"/>
                </a:lnTo>
                <a:lnTo>
                  <a:pt x="2339931" y="457541"/>
                </a:lnTo>
                <a:lnTo>
                  <a:pt x="2310170" y="424460"/>
                </a:lnTo>
                <a:lnTo>
                  <a:pt x="2279280" y="392388"/>
                </a:lnTo>
                <a:lnTo>
                  <a:pt x="2247290" y="361353"/>
                </a:lnTo>
                <a:lnTo>
                  <a:pt x="2214230" y="331385"/>
                </a:lnTo>
                <a:lnTo>
                  <a:pt x="2180130" y="302514"/>
                </a:lnTo>
                <a:lnTo>
                  <a:pt x="2145020" y="274767"/>
                </a:lnTo>
                <a:lnTo>
                  <a:pt x="2108930" y="248175"/>
                </a:lnTo>
                <a:lnTo>
                  <a:pt x="2071890" y="222765"/>
                </a:lnTo>
                <a:lnTo>
                  <a:pt x="2033929" y="198568"/>
                </a:lnTo>
                <a:lnTo>
                  <a:pt x="1995079" y="175613"/>
                </a:lnTo>
                <a:lnTo>
                  <a:pt x="1955369" y="153928"/>
                </a:lnTo>
                <a:lnTo>
                  <a:pt x="1914828" y="133542"/>
                </a:lnTo>
                <a:lnTo>
                  <a:pt x="1873487" y="114484"/>
                </a:lnTo>
                <a:lnTo>
                  <a:pt x="1831376" y="96785"/>
                </a:lnTo>
                <a:lnTo>
                  <a:pt x="1788524" y="80472"/>
                </a:lnTo>
                <a:lnTo>
                  <a:pt x="1744962" y="65574"/>
                </a:lnTo>
                <a:lnTo>
                  <a:pt x="1700720" y="52122"/>
                </a:lnTo>
                <a:lnTo>
                  <a:pt x="1655827" y="40143"/>
                </a:lnTo>
                <a:lnTo>
                  <a:pt x="1610314" y="29667"/>
                </a:lnTo>
                <a:lnTo>
                  <a:pt x="1564210" y="20723"/>
                </a:lnTo>
                <a:lnTo>
                  <a:pt x="1517545" y="13340"/>
                </a:lnTo>
                <a:lnTo>
                  <a:pt x="1470350" y="7547"/>
                </a:lnTo>
                <a:lnTo>
                  <a:pt x="1422654" y="3373"/>
                </a:lnTo>
                <a:lnTo>
                  <a:pt x="1374487" y="848"/>
                </a:lnTo>
                <a:lnTo>
                  <a:pt x="13258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9836150" y="4645405"/>
            <a:ext cx="222250" cy="1962785"/>
          </a:xfrm>
          <a:custGeom>
            <a:avLst/>
            <a:gdLst/>
            <a:ahLst/>
            <a:cxnLst/>
            <a:rect l="l" t="t" r="r" b="b"/>
            <a:pathLst>
              <a:path w="222250" h="1962784">
                <a:moveTo>
                  <a:pt x="222250" y="0"/>
                </a:moveTo>
                <a:lnTo>
                  <a:pt x="0" y="0"/>
                </a:lnTo>
                <a:lnTo>
                  <a:pt x="0" y="1962403"/>
                </a:lnTo>
                <a:lnTo>
                  <a:pt x="222250" y="1962403"/>
                </a:lnTo>
                <a:lnTo>
                  <a:pt x="2222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9836150" y="6601460"/>
            <a:ext cx="222250" cy="12700"/>
          </a:xfrm>
          <a:custGeom>
            <a:avLst/>
            <a:gdLst/>
            <a:ahLst/>
            <a:cxnLst/>
            <a:rect l="l" t="t" r="r" b="b"/>
            <a:pathLst>
              <a:path w="222250" h="12700">
                <a:moveTo>
                  <a:pt x="0" y="12700"/>
                </a:moveTo>
                <a:lnTo>
                  <a:pt x="222250" y="12700"/>
                </a:lnTo>
                <a:lnTo>
                  <a:pt x="22225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9836150" y="4645405"/>
            <a:ext cx="222250" cy="1962785"/>
          </a:xfrm>
          <a:custGeom>
            <a:avLst/>
            <a:gdLst/>
            <a:ahLst/>
            <a:cxnLst/>
            <a:rect l="l" t="t" r="r" b="b"/>
            <a:pathLst>
              <a:path w="222250" h="1962784">
                <a:moveTo>
                  <a:pt x="222250" y="0"/>
                </a:moveTo>
                <a:lnTo>
                  <a:pt x="0" y="0"/>
                </a:lnTo>
                <a:lnTo>
                  <a:pt x="0" y="196240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4819" y="845073"/>
            <a:ext cx="3760470" cy="1214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0" i="0">
                <a:solidFill>
                  <a:schemeClr val="bg1"/>
                </a:solidFill>
                <a:latin typeface="MS Reference Sans Serif"/>
                <a:cs typeface="MS Reference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3575304"/>
            <a:ext cx="9052560" cy="102595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14456664"/>
            <a:ext cx="3218688" cy="77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14456664"/>
            <a:ext cx="2313432" cy="77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14456664"/>
            <a:ext cx="2313432" cy="77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edspps.co1.qualtrics.com/jfe/form/SV_40jUKJTJdDfAOTr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7038" y="203147"/>
            <a:ext cx="4048762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Intro</a:t>
            </a:r>
            <a:r>
              <a:rPr lang="en-US" sz="5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duction</a:t>
            </a:r>
            <a:r>
              <a:rPr sz="5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sz="5400" spc="-25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to</a:t>
            </a:r>
            <a:r>
              <a:rPr lang="en-US" sz="5400" spc="-25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sz="5400" spc="-1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Smal</a:t>
            </a:r>
            <a:r>
              <a:rPr lang="en-US" sz="5400" spc="-1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 </a:t>
            </a:r>
            <a:r>
              <a:rPr sz="5400" spc="-155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Business</a:t>
            </a:r>
            <a:r>
              <a:rPr lang="en-US" sz="5400" spc="-155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sz="5400" spc="-155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4818" y="2833481"/>
            <a:ext cx="2094230" cy="133823"/>
          </a:xfrm>
          <a:custGeom>
            <a:avLst/>
            <a:gdLst/>
            <a:ahLst/>
            <a:cxnLst/>
            <a:rect l="l" t="t" r="r" b="b"/>
            <a:pathLst>
              <a:path w="2094230">
                <a:moveTo>
                  <a:pt x="0" y="0"/>
                </a:moveTo>
                <a:lnTo>
                  <a:pt x="2093976" y="0"/>
                </a:lnTo>
              </a:path>
            </a:pathLst>
          </a:custGeom>
          <a:ln w="88900">
            <a:solidFill>
              <a:srgbClr val="FBAD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91000" y="6971935"/>
            <a:ext cx="5753055" cy="19210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56690" algn="ctr">
              <a:lnSpc>
                <a:spcPct val="150000"/>
              </a:lnSpc>
              <a:spcBef>
                <a:spcPts val="100"/>
              </a:spcBef>
            </a:pPr>
            <a:r>
              <a:rPr lang="en-US" sz="3700" spc="-65" dirty="0">
                <a:solidFill>
                  <a:srgbClr val="FBAD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3700" spc="-65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Now! </a:t>
            </a:r>
          </a:p>
          <a:p>
            <a:pPr marL="12700" marR="5080" indent="1456690" algn="l">
              <a:lnSpc>
                <a:spcPct val="100000"/>
              </a:lnSpc>
              <a:spcBef>
                <a:spcPts val="100"/>
              </a:spcBef>
            </a:pPr>
            <a:r>
              <a:rPr lang="en-US" sz="2200" b="1" spc="-65" dirty="0">
                <a:solidFill>
                  <a:schemeClr val="tx1"/>
                </a:solidFill>
                <a:latin typeface="MS Reference Sans Serif" panose="020B0604030504040204" pitchFamily="34" charset="0"/>
                <a:cs typeface="Arial" panose="020B0604020202020204" pitchFamily="34" charset="0"/>
              </a:rPr>
              <a:t>Days: </a:t>
            </a:r>
            <a:r>
              <a:rPr lang="en-US" sz="2200" spc="-65" dirty="0">
                <a:solidFill>
                  <a:schemeClr val="tx1"/>
                </a:solidFill>
                <a:latin typeface="MS Reference Sans Serif" panose="020B0604030504040204" pitchFamily="34" charset="0"/>
                <a:cs typeface="Arial" panose="020B0604020202020204" pitchFamily="34" charset="0"/>
              </a:rPr>
              <a:t>Monday -Thursday</a:t>
            </a:r>
          </a:p>
          <a:p>
            <a:pPr marL="12700" marR="5080" indent="1456690" algn="l">
              <a:lnSpc>
                <a:spcPct val="100000"/>
              </a:lnSpc>
              <a:spcBef>
                <a:spcPts val="100"/>
              </a:spcBef>
            </a:pPr>
            <a:r>
              <a:rPr lang="en-US" sz="2200" b="1" spc="-65" dirty="0">
                <a:solidFill>
                  <a:schemeClr val="tx1"/>
                </a:solidFill>
                <a:latin typeface="MS Reference Sans Serif" panose="020B0604030504040204" pitchFamily="34" charset="0"/>
                <a:cs typeface="Arial" panose="020B0604020202020204" pitchFamily="34" charset="0"/>
              </a:rPr>
              <a:t>Time: </a:t>
            </a:r>
            <a:r>
              <a:rPr lang="en-US" sz="2200" spc="-65" dirty="0">
                <a:solidFill>
                  <a:schemeClr val="tx1"/>
                </a:solidFill>
                <a:latin typeface="MS Reference Sans Serif" panose="020B0604030504040204" pitchFamily="34" charset="0"/>
                <a:cs typeface="Arial" panose="020B0604020202020204" pitchFamily="34" charset="0"/>
              </a:rPr>
              <a:t>8:30 – 10:30 in person</a:t>
            </a:r>
          </a:p>
          <a:p>
            <a:pPr marL="12700" marR="5080" indent="1456690" algn="l">
              <a:lnSpc>
                <a:spcPct val="100000"/>
              </a:lnSpc>
              <a:spcBef>
                <a:spcPts val="100"/>
              </a:spcBef>
            </a:pPr>
            <a:r>
              <a:rPr lang="en-US" sz="2200" b="1" spc="-65" dirty="0">
                <a:solidFill>
                  <a:schemeClr val="tx1"/>
                </a:solidFill>
                <a:latin typeface="MS Reference Sans Serif" panose="020B0604030504040204" pitchFamily="34" charset="0"/>
                <a:cs typeface="Arial" panose="020B0604020202020204" pitchFamily="34" charset="0"/>
              </a:rPr>
              <a:t>Dates: </a:t>
            </a:r>
            <a:r>
              <a:rPr lang="en-US" sz="2200" spc="-65" dirty="0">
                <a:solidFill>
                  <a:schemeClr val="tx1"/>
                </a:solidFill>
                <a:latin typeface="MS Reference Sans Serif" panose="020B0604030504040204" pitchFamily="34" charset="0"/>
                <a:cs typeface="Arial" panose="020B0604020202020204" pitchFamily="34" charset="0"/>
              </a:rPr>
              <a:t>April 15 – June 13</a:t>
            </a:r>
            <a:endParaRPr sz="2200" dirty="0">
              <a:solidFill>
                <a:schemeClr val="tx1"/>
              </a:solidFill>
              <a:latin typeface="MS Reference Sans Serif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 flipH="1">
            <a:off x="9607548" y="9333992"/>
            <a:ext cx="45719" cy="3704717"/>
          </a:xfrm>
          <a:custGeom>
            <a:avLst/>
            <a:gdLst/>
            <a:ahLst/>
            <a:cxnLst/>
            <a:rect l="l" t="t" r="r" b="b"/>
            <a:pathLst>
              <a:path h="671195">
                <a:moveTo>
                  <a:pt x="0" y="0"/>
                </a:moveTo>
                <a:lnTo>
                  <a:pt x="0" y="670902"/>
                </a:lnTo>
              </a:path>
            </a:pathLst>
          </a:custGeom>
          <a:ln w="88900">
            <a:solidFill>
              <a:srgbClr val="FBAD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95800" y="9383298"/>
            <a:ext cx="4265930" cy="627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0880" marR="5080" indent="-678815">
              <a:lnSpc>
                <a:spcPct val="125000"/>
              </a:lnSpc>
              <a:spcBef>
                <a:spcPts val="100"/>
              </a:spcBef>
            </a:pPr>
            <a:r>
              <a:rPr lang="en-US" sz="3600" dirty="0">
                <a:solidFill>
                  <a:srgbClr val="231F20"/>
                </a:solidFill>
                <a:latin typeface="MS Reference Sans Serif"/>
                <a:cs typeface="MS Reference Sans Serif"/>
              </a:rPr>
              <a:t>You will learn…</a:t>
            </a:r>
            <a:endParaRPr sz="3600" dirty="0">
              <a:latin typeface="MS Reference Sans Serif"/>
              <a:cs typeface="MS Reference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3922" y="2715229"/>
            <a:ext cx="3106420" cy="5098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9550">
              <a:lnSpc>
                <a:spcPct val="100000"/>
              </a:lnSpc>
              <a:spcBef>
                <a:spcPts val="100"/>
              </a:spcBef>
            </a:pPr>
            <a:endParaRPr lang="en-US" sz="2400" b="1" spc="-45" dirty="0">
              <a:solidFill>
                <a:srgbClr val="FFFFFF"/>
              </a:solidFill>
              <a:latin typeface="Corbel Light" panose="020B0303020204020204" pitchFamily="34" charset="0"/>
              <a:cs typeface="MS Reference Sans Serif"/>
            </a:endParaRPr>
          </a:p>
          <a:p>
            <a:pPr marL="12700" marR="209550">
              <a:lnSpc>
                <a:spcPct val="100000"/>
              </a:lnSpc>
              <a:spcBef>
                <a:spcPts val="100"/>
              </a:spcBef>
            </a:pPr>
            <a:r>
              <a:rPr lang="en-US" sz="2400" spc="-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up to learn about how to start a small business in Minnesota.</a:t>
            </a:r>
          </a:p>
          <a:p>
            <a:pPr marL="12700" marR="201930">
              <a:lnSpc>
                <a:spcPct val="100000"/>
              </a:lnSpc>
              <a:spcBef>
                <a:spcPts val="2520"/>
              </a:spcBef>
            </a:pP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r>
              <a:rPr sz="2400" spc="-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sz="2400" spc="-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sz="24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4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4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8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successful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running</a:t>
            </a:r>
            <a:r>
              <a:rPr sz="2400" spc="-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400" spc="-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 </a:t>
            </a:r>
            <a:r>
              <a:rPr sz="24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business.</a:t>
            </a:r>
            <a:endParaRPr lang="en-US" sz="2400" spc="-1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2520"/>
              </a:spcBef>
            </a:pPr>
            <a:r>
              <a:rPr sz="2400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Requirements:</a:t>
            </a:r>
            <a:r>
              <a:rPr lang="en-US" sz="2400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ELL B2+ and eligible to work in US.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392311" y="11284086"/>
            <a:ext cx="548640" cy="554355"/>
            <a:chOff x="6443471" y="11583193"/>
            <a:chExt cx="548640" cy="554355"/>
          </a:xfrm>
        </p:grpSpPr>
        <p:sp>
          <p:nvSpPr>
            <p:cNvPr id="10" name="object 10"/>
            <p:cNvSpPr/>
            <p:nvPr/>
          </p:nvSpPr>
          <p:spPr>
            <a:xfrm>
              <a:off x="6449821" y="11589543"/>
              <a:ext cx="535940" cy="541655"/>
            </a:xfrm>
            <a:custGeom>
              <a:avLst/>
              <a:gdLst/>
              <a:ahLst/>
              <a:cxnLst/>
              <a:rect l="l" t="t" r="r" b="b"/>
              <a:pathLst>
                <a:path w="535940" h="541654">
                  <a:moveTo>
                    <a:pt x="267970" y="0"/>
                  </a:moveTo>
                  <a:lnTo>
                    <a:pt x="219802" y="4362"/>
                  </a:lnTo>
                  <a:lnTo>
                    <a:pt x="174467" y="16939"/>
                  </a:lnTo>
                  <a:lnTo>
                    <a:pt x="132721" y="36966"/>
                  </a:lnTo>
                  <a:lnTo>
                    <a:pt x="95321" y="63679"/>
                  </a:lnTo>
                  <a:lnTo>
                    <a:pt x="63024" y="96312"/>
                  </a:lnTo>
                  <a:lnTo>
                    <a:pt x="36586" y="134102"/>
                  </a:lnTo>
                  <a:lnTo>
                    <a:pt x="16765" y="176284"/>
                  </a:lnTo>
                  <a:lnTo>
                    <a:pt x="4317" y="222092"/>
                  </a:lnTo>
                  <a:lnTo>
                    <a:pt x="0" y="270763"/>
                  </a:lnTo>
                  <a:lnTo>
                    <a:pt x="4317" y="319435"/>
                  </a:lnTo>
                  <a:lnTo>
                    <a:pt x="16765" y="365243"/>
                  </a:lnTo>
                  <a:lnTo>
                    <a:pt x="36586" y="407425"/>
                  </a:lnTo>
                  <a:lnTo>
                    <a:pt x="63024" y="445215"/>
                  </a:lnTo>
                  <a:lnTo>
                    <a:pt x="95321" y="477848"/>
                  </a:lnTo>
                  <a:lnTo>
                    <a:pt x="132721" y="504561"/>
                  </a:lnTo>
                  <a:lnTo>
                    <a:pt x="174467" y="524588"/>
                  </a:lnTo>
                  <a:lnTo>
                    <a:pt x="219802" y="537165"/>
                  </a:lnTo>
                  <a:lnTo>
                    <a:pt x="267970" y="541527"/>
                  </a:lnTo>
                  <a:lnTo>
                    <a:pt x="316137" y="537165"/>
                  </a:lnTo>
                  <a:lnTo>
                    <a:pt x="361472" y="524588"/>
                  </a:lnTo>
                  <a:lnTo>
                    <a:pt x="403218" y="504561"/>
                  </a:lnTo>
                  <a:lnTo>
                    <a:pt x="440618" y="477848"/>
                  </a:lnTo>
                  <a:lnTo>
                    <a:pt x="472915" y="445215"/>
                  </a:lnTo>
                  <a:lnTo>
                    <a:pt x="499353" y="407425"/>
                  </a:lnTo>
                  <a:lnTo>
                    <a:pt x="519174" y="365243"/>
                  </a:lnTo>
                  <a:lnTo>
                    <a:pt x="531622" y="319435"/>
                  </a:lnTo>
                  <a:lnTo>
                    <a:pt x="535940" y="270763"/>
                  </a:lnTo>
                  <a:lnTo>
                    <a:pt x="531622" y="222092"/>
                  </a:lnTo>
                  <a:lnTo>
                    <a:pt x="519174" y="176284"/>
                  </a:lnTo>
                  <a:lnTo>
                    <a:pt x="499353" y="134102"/>
                  </a:lnTo>
                  <a:lnTo>
                    <a:pt x="472915" y="96312"/>
                  </a:lnTo>
                  <a:lnTo>
                    <a:pt x="440618" y="63679"/>
                  </a:lnTo>
                  <a:lnTo>
                    <a:pt x="403218" y="36966"/>
                  </a:lnTo>
                  <a:lnTo>
                    <a:pt x="361472" y="16939"/>
                  </a:lnTo>
                  <a:lnTo>
                    <a:pt x="316137" y="4362"/>
                  </a:lnTo>
                  <a:lnTo>
                    <a:pt x="267970" y="0"/>
                  </a:lnTo>
                  <a:close/>
                </a:path>
              </a:pathLst>
            </a:custGeom>
            <a:solidFill>
              <a:srgbClr val="FBAD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449821" y="11589543"/>
              <a:ext cx="535940" cy="541655"/>
            </a:xfrm>
            <a:custGeom>
              <a:avLst/>
              <a:gdLst/>
              <a:ahLst/>
              <a:cxnLst/>
              <a:rect l="l" t="t" r="r" b="b"/>
              <a:pathLst>
                <a:path w="535940" h="541654">
                  <a:moveTo>
                    <a:pt x="267970" y="541527"/>
                  </a:moveTo>
                  <a:lnTo>
                    <a:pt x="316137" y="537165"/>
                  </a:lnTo>
                  <a:lnTo>
                    <a:pt x="361472" y="524588"/>
                  </a:lnTo>
                  <a:lnTo>
                    <a:pt x="403218" y="504561"/>
                  </a:lnTo>
                  <a:lnTo>
                    <a:pt x="440618" y="477848"/>
                  </a:lnTo>
                  <a:lnTo>
                    <a:pt x="472915" y="445215"/>
                  </a:lnTo>
                  <a:lnTo>
                    <a:pt x="499353" y="407425"/>
                  </a:lnTo>
                  <a:lnTo>
                    <a:pt x="519174" y="365243"/>
                  </a:lnTo>
                  <a:lnTo>
                    <a:pt x="531622" y="319435"/>
                  </a:lnTo>
                  <a:lnTo>
                    <a:pt x="535940" y="270763"/>
                  </a:lnTo>
                  <a:lnTo>
                    <a:pt x="531622" y="222092"/>
                  </a:lnTo>
                  <a:lnTo>
                    <a:pt x="519174" y="176284"/>
                  </a:lnTo>
                  <a:lnTo>
                    <a:pt x="499353" y="134102"/>
                  </a:lnTo>
                  <a:lnTo>
                    <a:pt x="472915" y="96312"/>
                  </a:lnTo>
                  <a:lnTo>
                    <a:pt x="440618" y="63679"/>
                  </a:lnTo>
                  <a:lnTo>
                    <a:pt x="403218" y="36966"/>
                  </a:lnTo>
                  <a:lnTo>
                    <a:pt x="361472" y="16939"/>
                  </a:lnTo>
                  <a:lnTo>
                    <a:pt x="316137" y="4362"/>
                  </a:lnTo>
                  <a:lnTo>
                    <a:pt x="267970" y="0"/>
                  </a:lnTo>
                  <a:lnTo>
                    <a:pt x="219802" y="4362"/>
                  </a:lnTo>
                  <a:lnTo>
                    <a:pt x="174467" y="16939"/>
                  </a:lnTo>
                  <a:lnTo>
                    <a:pt x="132721" y="36966"/>
                  </a:lnTo>
                  <a:lnTo>
                    <a:pt x="95321" y="63679"/>
                  </a:lnTo>
                  <a:lnTo>
                    <a:pt x="63024" y="96312"/>
                  </a:lnTo>
                  <a:lnTo>
                    <a:pt x="36586" y="134102"/>
                  </a:lnTo>
                  <a:lnTo>
                    <a:pt x="16765" y="176284"/>
                  </a:lnTo>
                  <a:lnTo>
                    <a:pt x="4317" y="222092"/>
                  </a:lnTo>
                  <a:lnTo>
                    <a:pt x="0" y="270763"/>
                  </a:lnTo>
                  <a:lnTo>
                    <a:pt x="4317" y="319435"/>
                  </a:lnTo>
                  <a:lnTo>
                    <a:pt x="16765" y="365243"/>
                  </a:lnTo>
                  <a:lnTo>
                    <a:pt x="36586" y="407425"/>
                  </a:lnTo>
                  <a:lnTo>
                    <a:pt x="63024" y="445215"/>
                  </a:lnTo>
                  <a:lnTo>
                    <a:pt x="95321" y="477848"/>
                  </a:lnTo>
                  <a:lnTo>
                    <a:pt x="132721" y="504561"/>
                  </a:lnTo>
                  <a:lnTo>
                    <a:pt x="174467" y="524588"/>
                  </a:lnTo>
                  <a:lnTo>
                    <a:pt x="219802" y="537165"/>
                  </a:lnTo>
                  <a:lnTo>
                    <a:pt x="267970" y="541527"/>
                  </a:lnTo>
                  <a:close/>
                </a:path>
              </a:pathLst>
            </a:custGeom>
            <a:ln w="12700">
              <a:solidFill>
                <a:srgbClr val="FBAD4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2959962" y="10188024"/>
            <a:ext cx="548640" cy="554355"/>
            <a:chOff x="3026664" y="10747756"/>
            <a:chExt cx="548640" cy="554355"/>
          </a:xfrm>
        </p:grpSpPr>
        <p:sp>
          <p:nvSpPr>
            <p:cNvPr id="13" name="object 13"/>
            <p:cNvSpPr/>
            <p:nvPr/>
          </p:nvSpPr>
          <p:spPr>
            <a:xfrm>
              <a:off x="3033014" y="10754106"/>
              <a:ext cx="535940" cy="541655"/>
            </a:xfrm>
            <a:custGeom>
              <a:avLst/>
              <a:gdLst/>
              <a:ahLst/>
              <a:cxnLst/>
              <a:rect l="l" t="t" r="r" b="b"/>
              <a:pathLst>
                <a:path w="535939" h="541654">
                  <a:moveTo>
                    <a:pt x="267969" y="0"/>
                  </a:moveTo>
                  <a:lnTo>
                    <a:pt x="219802" y="4362"/>
                  </a:lnTo>
                  <a:lnTo>
                    <a:pt x="174467" y="16939"/>
                  </a:lnTo>
                  <a:lnTo>
                    <a:pt x="132721" y="36966"/>
                  </a:lnTo>
                  <a:lnTo>
                    <a:pt x="95321" y="63679"/>
                  </a:lnTo>
                  <a:lnTo>
                    <a:pt x="63024" y="96312"/>
                  </a:lnTo>
                  <a:lnTo>
                    <a:pt x="36586" y="134102"/>
                  </a:lnTo>
                  <a:lnTo>
                    <a:pt x="16765" y="176284"/>
                  </a:lnTo>
                  <a:lnTo>
                    <a:pt x="4317" y="222092"/>
                  </a:lnTo>
                  <a:lnTo>
                    <a:pt x="0" y="270764"/>
                  </a:lnTo>
                  <a:lnTo>
                    <a:pt x="4317" y="319435"/>
                  </a:lnTo>
                  <a:lnTo>
                    <a:pt x="16765" y="365243"/>
                  </a:lnTo>
                  <a:lnTo>
                    <a:pt x="36586" y="407425"/>
                  </a:lnTo>
                  <a:lnTo>
                    <a:pt x="63024" y="445215"/>
                  </a:lnTo>
                  <a:lnTo>
                    <a:pt x="95321" y="477848"/>
                  </a:lnTo>
                  <a:lnTo>
                    <a:pt x="132721" y="504561"/>
                  </a:lnTo>
                  <a:lnTo>
                    <a:pt x="174467" y="524588"/>
                  </a:lnTo>
                  <a:lnTo>
                    <a:pt x="219802" y="537165"/>
                  </a:lnTo>
                  <a:lnTo>
                    <a:pt x="267969" y="541528"/>
                  </a:lnTo>
                  <a:lnTo>
                    <a:pt x="316137" y="537165"/>
                  </a:lnTo>
                  <a:lnTo>
                    <a:pt x="361472" y="524588"/>
                  </a:lnTo>
                  <a:lnTo>
                    <a:pt x="403218" y="504561"/>
                  </a:lnTo>
                  <a:lnTo>
                    <a:pt x="440618" y="477848"/>
                  </a:lnTo>
                  <a:lnTo>
                    <a:pt x="472915" y="445215"/>
                  </a:lnTo>
                  <a:lnTo>
                    <a:pt x="499353" y="407425"/>
                  </a:lnTo>
                  <a:lnTo>
                    <a:pt x="519174" y="365243"/>
                  </a:lnTo>
                  <a:lnTo>
                    <a:pt x="531622" y="319435"/>
                  </a:lnTo>
                  <a:lnTo>
                    <a:pt x="535940" y="270764"/>
                  </a:lnTo>
                  <a:lnTo>
                    <a:pt x="531622" y="222092"/>
                  </a:lnTo>
                  <a:lnTo>
                    <a:pt x="519174" y="176284"/>
                  </a:lnTo>
                  <a:lnTo>
                    <a:pt x="499353" y="134102"/>
                  </a:lnTo>
                  <a:lnTo>
                    <a:pt x="472915" y="96312"/>
                  </a:lnTo>
                  <a:lnTo>
                    <a:pt x="440618" y="63679"/>
                  </a:lnTo>
                  <a:lnTo>
                    <a:pt x="403218" y="36966"/>
                  </a:lnTo>
                  <a:lnTo>
                    <a:pt x="361472" y="16939"/>
                  </a:lnTo>
                  <a:lnTo>
                    <a:pt x="316137" y="4362"/>
                  </a:lnTo>
                  <a:lnTo>
                    <a:pt x="267969" y="0"/>
                  </a:lnTo>
                  <a:close/>
                </a:path>
              </a:pathLst>
            </a:custGeom>
            <a:solidFill>
              <a:srgbClr val="FBAD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033014" y="10754106"/>
              <a:ext cx="535940" cy="541655"/>
            </a:xfrm>
            <a:custGeom>
              <a:avLst/>
              <a:gdLst/>
              <a:ahLst/>
              <a:cxnLst/>
              <a:rect l="l" t="t" r="r" b="b"/>
              <a:pathLst>
                <a:path w="535939" h="541654">
                  <a:moveTo>
                    <a:pt x="267969" y="541528"/>
                  </a:moveTo>
                  <a:lnTo>
                    <a:pt x="316137" y="537165"/>
                  </a:lnTo>
                  <a:lnTo>
                    <a:pt x="361472" y="524588"/>
                  </a:lnTo>
                  <a:lnTo>
                    <a:pt x="403218" y="504561"/>
                  </a:lnTo>
                  <a:lnTo>
                    <a:pt x="440618" y="477848"/>
                  </a:lnTo>
                  <a:lnTo>
                    <a:pt x="472915" y="445215"/>
                  </a:lnTo>
                  <a:lnTo>
                    <a:pt x="499353" y="407425"/>
                  </a:lnTo>
                  <a:lnTo>
                    <a:pt x="519174" y="365243"/>
                  </a:lnTo>
                  <a:lnTo>
                    <a:pt x="531622" y="319435"/>
                  </a:lnTo>
                  <a:lnTo>
                    <a:pt x="535940" y="270764"/>
                  </a:lnTo>
                  <a:lnTo>
                    <a:pt x="531622" y="222092"/>
                  </a:lnTo>
                  <a:lnTo>
                    <a:pt x="519174" y="176284"/>
                  </a:lnTo>
                  <a:lnTo>
                    <a:pt x="499353" y="134102"/>
                  </a:lnTo>
                  <a:lnTo>
                    <a:pt x="472915" y="96312"/>
                  </a:lnTo>
                  <a:lnTo>
                    <a:pt x="440618" y="63679"/>
                  </a:lnTo>
                  <a:lnTo>
                    <a:pt x="403218" y="36966"/>
                  </a:lnTo>
                  <a:lnTo>
                    <a:pt x="361472" y="16939"/>
                  </a:lnTo>
                  <a:lnTo>
                    <a:pt x="316137" y="4362"/>
                  </a:lnTo>
                  <a:lnTo>
                    <a:pt x="267969" y="0"/>
                  </a:lnTo>
                  <a:lnTo>
                    <a:pt x="219802" y="4362"/>
                  </a:lnTo>
                  <a:lnTo>
                    <a:pt x="174467" y="16939"/>
                  </a:lnTo>
                  <a:lnTo>
                    <a:pt x="132721" y="36966"/>
                  </a:lnTo>
                  <a:lnTo>
                    <a:pt x="95321" y="63679"/>
                  </a:lnTo>
                  <a:lnTo>
                    <a:pt x="63024" y="96312"/>
                  </a:lnTo>
                  <a:lnTo>
                    <a:pt x="36586" y="134102"/>
                  </a:lnTo>
                  <a:lnTo>
                    <a:pt x="16765" y="176284"/>
                  </a:lnTo>
                  <a:lnTo>
                    <a:pt x="4317" y="222092"/>
                  </a:lnTo>
                  <a:lnTo>
                    <a:pt x="0" y="270764"/>
                  </a:lnTo>
                  <a:lnTo>
                    <a:pt x="4317" y="319435"/>
                  </a:lnTo>
                  <a:lnTo>
                    <a:pt x="16765" y="365243"/>
                  </a:lnTo>
                  <a:lnTo>
                    <a:pt x="36586" y="407425"/>
                  </a:lnTo>
                  <a:lnTo>
                    <a:pt x="63024" y="445215"/>
                  </a:lnTo>
                  <a:lnTo>
                    <a:pt x="95321" y="477848"/>
                  </a:lnTo>
                  <a:lnTo>
                    <a:pt x="132721" y="504561"/>
                  </a:lnTo>
                  <a:lnTo>
                    <a:pt x="174467" y="524588"/>
                  </a:lnTo>
                  <a:lnTo>
                    <a:pt x="219802" y="537165"/>
                  </a:lnTo>
                  <a:lnTo>
                    <a:pt x="267969" y="541528"/>
                  </a:lnTo>
                  <a:close/>
                </a:path>
              </a:pathLst>
            </a:custGeom>
            <a:ln w="12700">
              <a:solidFill>
                <a:srgbClr val="FBAD4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99816" y="10772775"/>
              <a:ext cx="434340" cy="514350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2925648" y="12262253"/>
            <a:ext cx="548640" cy="554355"/>
            <a:chOff x="3026664" y="12494830"/>
            <a:chExt cx="548640" cy="554355"/>
          </a:xfrm>
        </p:grpSpPr>
        <p:sp>
          <p:nvSpPr>
            <p:cNvPr id="17" name="object 17"/>
            <p:cNvSpPr/>
            <p:nvPr/>
          </p:nvSpPr>
          <p:spPr>
            <a:xfrm>
              <a:off x="3033014" y="12501180"/>
              <a:ext cx="535940" cy="541655"/>
            </a:xfrm>
            <a:custGeom>
              <a:avLst/>
              <a:gdLst/>
              <a:ahLst/>
              <a:cxnLst/>
              <a:rect l="l" t="t" r="r" b="b"/>
              <a:pathLst>
                <a:path w="535939" h="541655">
                  <a:moveTo>
                    <a:pt x="267969" y="0"/>
                  </a:moveTo>
                  <a:lnTo>
                    <a:pt x="219802" y="4362"/>
                  </a:lnTo>
                  <a:lnTo>
                    <a:pt x="174467" y="16939"/>
                  </a:lnTo>
                  <a:lnTo>
                    <a:pt x="132721" y="36966"/>
                  </a:lnTo>
                  <a:lnTo>
                    <a:pt x="95321" y="63679"/>
                  </a:lnTo>
                  <a:lnTo>
                    <a:pt x="63024" y="96312"/>
                  </a:lnTo>
                  <a:lnTo>
                    <a:pt x="36586" y="134102"/>
                  </a:lnTo>
                  <a:lnTo>
                    <a:pt x="16765" y="176284"/>
                  </a:lnTo>
                  <a:lnTo>
                    <a:pt x="4317" y="222092"/>
                  </a:lnTo>
                  <a:lnTo>
                    <a:pt x="0" y="270763"/>
                  </a:lnTo>
                  <a:lnTo>
                    <a:pt x="4317" y="319435"/>
                  </a:lnTo>
                  <a:lnTo>
                    <a:pt x="16765" y="365243"/>
                  </a:lnTo>
                  <a:lnTo>
                    <a:pt x="36586" y="407425"/>
                  </a:lnTo>
                  <a:lnTo>
                    <a:pt x="63024" y="445215"/>
                  </a:lnTo>
                  <a:lnTo>
                    <a:pt x="95321" y="477848"/>
                  </a:lnTo>
                  <a:lnTo>
                    <a:pt x="132721" y="504561"/>
                  </a:lnTo>
                  <a:lnTo>
                    <a:pt x="174467" y="524588"/>
                  </a:lnTo>
                  <a:lnTo>
                    <a:pt x="219802" y="537165"/>
                  </a:lnTo>
                  <a:lnTo>
                    <a:pt x="267969" y="541527"/>
                  </a:lnTo>
                  <a:lnTo>
                    <a:pt x="316137" y="537165"/>
                  </a:lnTo>
                  <a:lnTo>
                    <a:pt x="361472" y="524588"/>
                  </a:lnTo>
                  <a:lnTo>
                    <a:pt x="403218" y="504561"/>
                  </a:lnTo>
                  <a:lnTo>
                    <a:pt x="440618" y="477848"/>
                  </a:lnTo>
                  <a:lnTo>
                    <a:pt x="472915" y="445215"/>
                  </a:lnTo>
                  <a:lnTo>
                    <a:pt x="499353" y="407425"/>
                  </a:lnTo>
                  <a:lnTo>
                    <a:pt x="519174" y="365243"/>
                  </a:lnTo>
                  <a:lnTo>
                    <a:pt x="531622" y="319435"/>
                  </a:lnTo>
                  <a:lnTo>
                    <a:pt x="535940" y="270763"/>
                  </a:lnTo>
                  <a:lnTo>
                    <a:pt x="531622" y="222092"/>
                  </a:lnTo>
                  <a:lnTo>
                    <a:pt x="519174" y="176284"/>
                  </a:lnTo>
                  <a:lnTo>
                    <a:pt x="499353" y="134102"/>
                  </a:lnTo>
                  <a:lnTo>
                    <a:pt x="472915" y="96312"/>
                  </a:lnTo>
                  <a:lnTo>
                    <a:pt x="440618" y="63679"/>
                  </a:lnTo>
                  <a:lnTo>
                    <a:pt x="403218" y="36966"/>
                  </a:lnTo>
                  <a:lnTo>
                    <a:pt x="361472" y="16939"/>
                  </a:lnTo>
                  <a:lnTo>
                    <a:pt x="316137" y="4362"/>
                  </a:lnTo>
                  <a:lnTo>
                    <a:pt x="267969" y="0"/>
                  </a:lnTo>
                  <a:close/>
                </a:path>
              </a:pathLst>
            </a:custGeom>
            <a:solidFill>
              <a:srgbClr val="FBAD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33014" y="12501180"/>
              <a:ext cx="535940" cy="541655"/>
            </a:xfrm>
            <a:custGeom>
              <a:avLst/>
              <a:gdLst/>
              <a:ahLst/>
              <a:cxnLst/>
              <a:rect l="l" t="t" r="r" b="b"/>
              <a:pathLst>
                <a:path w="535939" h="541655">
                  <a:moveTo>
                    <a:pt x="267969" y="541527"/>
                  </a:moveTo>
                  <a:lnTo>
                    <a:pt x="316137" y="537165"/>
                  </a:lnTo>
                  <a:lnTo>
                    <a:pt x="361472" y="524588"/>
                  </a:lnTo>
                  <a:lnTo>
                    <a:pt x="403218" y="504561"/>
                  </a:lnTo>
                  <a:lnTo>
                    <a:pt x="440618" y="477848"/>
                  </a:lnTo>
                  <a:lnTo>
                    <a:pt x="472915" y="445215"/>
                  </a:lnTo>
                  <a:lnTo>
                    <a:pt x="499353" y="407425"/>
                  </a:lnTo>
                  <a:lnTo>
                    <a:pt x="519174" y="365243"/>
                  </a:lnTo>
                  <a:lnTo>
                    <a:pt x="531622" y="319435"/>
                  </a:lnTo>
                  <a:lnTo>
                    <a:pt x="535940" y="270763"/>
                  </a:lnTo>
                  <a:lnTo>
                    <a:pt x="531622" y="222092"/>
                  </a:lnTo>
                  <a:lnTo>
                    <a:pt x="519174" y="176284"/>
                  </a:lnTo>
                  <a:lnTo>
                    <a:pt x="499353" y="134102"/>
                  </a:lnTo>
                  <a:lnTo>
                    <a:pt x="472915" y="96312"/>
                  </a:lnTo>
                  <a:lnTo>
                    <a:pt x="440618" y="63679"/>
                  </a:lnTo>
                  <a:lnTo>
                    <a:pt x="403218" y="36966"/>
                  </a:lnTo>
                  <a:lnTo>
                    <a:pt x="361472" y="16939"/>
                  </a:lnTo>
                  <a:lnTo>
                    <a:pt x="316137" y="4362"/>
                  </a:lnTo>
                  <a:lnTo>
                    <a:pt x="267969" y="0"/>
                  </a:lnTo>
                  <a:lnTo>
                    <a:pt x="219802" y="4362"/>
                  </a:lnTo>
                  <a:lnTo>
                    <a:pt x="174467" y="16939"/>
                  </a:lnTo>
                  <a:lnTo>
                    <a:pt x="132721" y="36966"/>
                  </a:lnTo>
                  <a:lnTo>
                    <a:pt x="95321" y="63679"/>
                  </a:lnTo>
                  <a:lnTo>
                    <a:pt x="63024" y="96312"/>
                  </a:lnTo>
                  <a:lnTo>
                    <a:pt x="36586" y="134102"/>
                  </a:lnTo>
                  <a:lnTo>
                    <a:pt x="16765" y="176284"/>
                  </a:lnTo>
                  <a:lnTo>
                    <a:pt x="4317" y="222092"/>
                  </a:lnTo>
                  <a:lnTo>
                    <a:pt x="0" y="270763"/>
                  </a:lnTo>
                  <a:lnTo>
                    <a:pt x="4317" y="319435"/>
                  </a:lnTo>
                  <a:lnTo>
                    <a:pt x="16765" y="365243"/>
                  </a:lnTo>
                  <a:lnTo>
                    <a:pt x="36586" y="407425"/>
                  </a:lnTo>
                  <a:lnTo>
                    <a:pt x="63024" y="445215"/>
                  </a:lnTo>
                  <a:lnTo>
                    <a:pt x="95321" y="477848"/>
                  </a:lnTo>
                  <a:lnTo>
                    <a:pt x="132721" y="504561"/>
                  </a:lnTo>
                  <a:lnTo>
                    <a:pt x="174467" y="524588"/>
                  </a:lnTo>
                  <a:lnTo>
                    <a:pt x="219802" y="537165"/>
                  </a:lnTo>
                  <a:lnTo>
                    <a:pt x="267969" y="541527"/>
                  </a:lnTo>
                  <a:close/>
                </a:path>
              </a:pathLst>
            </a:custGeom>
            <a:ln w="12700">
              <a:solidFill>
                <a:srgbClr val="FBAD4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56636" y="12550737"/>
              <a:ext cx="467867" cy="390055"/>
            </a:xfrm>
            <a:prstGeom prst="rect">
              <a:avLst/>
            </a:prstGeom>
          </p:spPr>
        </p:pic>
      </p:grpSp>
      <p:grpSp>
        <p:nvGrpSpPr>
          <p:cNvPr id="20" name="object 20"/>
          <p:cNvGrpSpPr/>
          <p:nvPr/>
        </p:nvGrpSpPr>
        <p:grpSpPr>
          <a:xfrm>
            <a:off x="2966697" y="11275414"/>
            <a:ext cx="548640" cy="554355"/>
            <a:chOff x="3026664" y="11595893"/>
            <a:chExt cx="548640" cy="554355"/>
          </a:xfrm>
        </p:grpSpPr>
        <p:sp>
          <p:nvSpPr>
            <p:cNvPr id="21" name="object 21"/>
            <p:cNvSpPr/>
            <p:nvPr/>
          </p:nvSpPr>
          <p:spPr>
            <a:xfrm>
              <a:off x="3033014" y="11602243"/>
              <a:ext cx="535940" cy="541655"/>
            </a:xfrm>
            <a:custGeom>
              <a:avLst/>
              <a:gdLst/>
              <a:ahLst/>
              <a:cxnLst/>
              <a:rect l="l" t="t" r="r" b="b"/>
              <a:pathLst>
                <a:path w="535939" h="541654">
                  <a:moveTo>
                    <a:pt x="267969" y="0"/>
                  </a:moveTo>
                  <a:lnTo>
                    <a:pt x="219802" y="4362"/>
                  </a:lnTo>
                  <a:lnTo>
                    <a:pt x="174467" y="16939"/>
                  </a:lnTo>
                  <a:lnTo>
                    <a:pt x="132721" y="36966"/>
                  </a:lnTo>
                  <a:lnTo>
                    <a:pt x="95321" y="63679"/>
                  </a:lnTo>
                  <a:lnTo>
                    <a:pt x="63024" y="96312"/>
                  </a:lnTo>
                  <a:lnTo>
                    <a:pt x="36586" y="134102"/>
                  </a:lnTo>
                  <a:lnTo>
                    <a:pt x="16765" y="176284"/>
                  </a:lnTo>
                  <a:lnTo>
                    <a:pt x="4317" y="222092"/>
                  </a:lnTo>
                  <a:lnTo>
                    <a:pt x="0" y="270763"/>
                  </a:lnTo>
                  <a:lnTo>
                    <a:pt x="4317" y="319435"/>
                  </a:lnTo>
                  <a:lnTo>
                    <a:pt x="16765" y="365243"/>
                  </a:lnTo>
                  <a:lnTo>
                    <a:pt x="36586" y="407425"/>
                  </a:lnTo>
                  <a:lnTo>
                    <a:pt x="63024" y="445215"/>
                  </a:lnTo>
                  <a:lnTo>
                    <a:pt x="95321" y="477848"/>
                  </a:lnTo>
                  <a:lnTo>
                    <a:pt x="132721" y="504561"/>
                  </a:lnTo>
                  <a:lnTo>
                    <a:pt x="174467" y="524588"/>
                  </a:lnTo>
                  <a:lnTo>
                    <a:pt x="219802" y="537165"/>
                  </a:lnTo>
                  <a:lnTo>
                    <a:pt x="267969" y="541527"/>
                  </a:lnTo>
                  <a:lnTo>
                    <a:pt x="316137" y="537165"/>
                  </a:lnTo>
                  <a:lnTo>
                    <a:pt x="361472" y="524588"/>
                  </a:lnTo>
                  <a:lnTo>
                    <a:pt x="403218" y="504561"/>
                  </a:lnTo>
                  <a:lnTo>
                    <a:pt x="440618" y="477848"/>
                  </a:lnTo>
                  <a:lnTo>
                    <a:pt x="472915" y="445215"/>
                  </a:lnTo>
                  <a:lnTo>
                    <a:pt x="499353" y="407425"/>
                  </a:lnTo>
                  <a:lnTo>
                    <a:pt x="519174" y="365243"/>
                  </a:lnTo>
                  <a:lnTo>
                    <a:pt x="531622" y="319435"/>
                  </a:lnTo>
                  <a:lnTo>
                    <a:pt x="535940" y="270763"/>
                  </a:lnTo>
                  <a:lnTo>
                    <a:pt x="531622" y="222092"/>
                  </a:lnTo>
                  <a:lnTo>
                    <a:pt x="519174" y="176284"/>
                  </a:lnTo>
                  <a:lnTo>
                    <a:pt x="499353" y="134102"/>
                  </a:lnTo>
                  <a:lnTo>
                    <a:pt x="472915" y="96312"/>
                  </a:lnTo>
                  <a:lnTo>
                    <a:pt x="440618" y="63679"/>
                  </a:lnTo>
                  <a:lnTo>
                    <a:pt x="403218" y="36966"/>
                  </a:lnTo>
                  <a:lnTo>
                    <a:pt x="361472" y="16939"/>
                  </a:lnTo>
                  <a:lnTo>
                    <a:pt x="316137" y="4362"/>
                  </a:lnTo>
                  <a:lnTo>
                    <a:pt x="267969" y="0"/>
                  </a:lnTo>
                  <a:close/>
                </a:path>
              </a:pathLst>
            </a:custGeom>
            <a:solidFill>
              <a:srgbClr val="FBAD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33014" y="11602243"/>
              <a:ext cx="535940" cy="541655"/>
            </a:xfrm>
            <a:custGeom>
              <a:avLst/>
              <a:gdLst/>
              <a:ahLst/>
              <a:cxnLst/>
              <a:rect l="l" t="t" r="r" b="b"/>
              <a:pathLst>
                <a:path w="535939" h="541654">
                  <a:moveTo>
                    <a:pt x="267969" y="541527"/>
                  </a:moveTo>
                  <a:lnTo>
                    <a:pt x="316137" y="537165"/>
                  </a:lnTo>
                  <a:lnTo>
                    <a:pt x="361472" y="524588"/>
                  </a:lnTo>
                  <a:lnTo>
                    <a:pt x="403218" y="504561"/>
                  </a:lnTo>
                  <a:lnTo>
                    <a:pt x="440618" y="477848"/>
                  </a:lnTo>
                  <a:lnTo>
                    <a:pt x="472915" y="445215"/>
                  </a:lnTo>
                  <a:lnTo>
                    <a:pt x="499353" y="407425"/>
                  </a:lnTo>
                  <a:lnTo>
                    <a:pt x="519174" y="365243"/>
                  </a:lnTo>
                  <a:lnTo>
                    <a:pt x="531622" y="319435"/>
                  </a:lnTo>
                  <a:lnTo>
                    <a:pt x="535940" y="270763"/>
                  </a:lnTo>
                  <a:lnTo>
                    <a:pt x="531622" y="222092"/>
                  </a:lnTo>
                  <a:lnTo>
                    <a:pt x="519174" y="176284"/>
                  </a:lnTo>
                  <a:lnTo>
                    <a:pt x="499353" y="134102"/>
                  </a:lnTo>
                  <a:lnTo>
                    <a:pt x="472915" y="96312"/>
                  </a:lnTo>
                  <a:lnTo>
                    <a:pt x="440618" y="63679"/>
                  </a:lnTo>
                  <a:lnTo>
                    <a:pt x="403218" y="36966"/>
                  </a:lnTo>
                  <a:lnTo>
                    <a:pt x="361472" y="16939"/>
                  </a:lnTo>
                  <a:lnTo>
                    <a:pt x="316137" y="4362"/>
                  </a:lnTo>
                  <a:lnTo>
                    <a:pt x="267969" y="0"/>
                  </a:lnTo>
                  <a:lnTo>
                    <a:pt x="219802" y="4362"/>
                  </a:lnTo>
                  <a:lnTo>
                    <a:pt x="174467" y="16939"/>
                  </a:lnTo>
                  <a:lnTo>
                    <a:pt x="132721" y="36966"/>
                  </a:lnTo>
                  <a:lnTo>
                    <a:pt x="95321" y="63679"/>
                  </a:lnTo>
                  <a:lnTo>
                    <a:pt x="63024" y="96312"/>
                  </a:lnTo>
                  <a:lnTo>
                    <a:pt x="36586" y="134102"/>
                  </a:lnTo>
                  <a:lnTo>
                    <a:pt x="16765" y="176284"/>
                  </a:lnTo>
                  <a:lnTo>
                    <a:pt x="4317" y="222092"/>
                  </a:lnTo>
                  <a:lnTo>
                    <a:pt x="0" y="270763"/>
                  </a:lnTo>
                  <a:lnTo>
                    <a:pt x="4317" y="319435"/>
                  </a:lnTo>
                  <a:lnTo>
                    <a:pt x="16765" y="365243"/>
                  </a:lnTo>
                  <a:lnTo>
                    <a:pt x="36586" y="407425"/>
                  </a:lnTo>
                  <a:lnTo>
                    <a:pt x="63024" y="445215"/>
                  </a:lnTo>
                  <a:lnTo>
                    <a:pt x="95321" y="477848"/>
                  </a:lnTo>
                  <a:lnTo>
                    <a:pt x="132721" y="504561"/>
                  </a:lnTo>
                  <a:lnTo>
                    <a:pt x="174467" y="524588"/>
                  </a:lnTo>
                  <a:lnTo>
                    <a:pt x="219802" y="537165"/>
                  </a:lnTo>
                  <a:lnTo>
                    <a:pt x="267969" y="541527"/>
                  </a:lnTo>
                  <a:close/>
                </a:path>
              </a:pathLst>
            </a:custGeom>
            <a:ln w="12700">
              <a:solidFill>
                <a:srgbClr val="FBAD4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85083" y="11695683"/>
              <a:ext cx="435101" cy="398906"/>
            </a:xfrm>
            <a:prstGeom prst="rect">
              <a:avLst/>
            </a:prstGeom>
          </p:spPr>
        </p:pic>
      </p:grpSp>
      <p:grpSp>
        <p:nvGrpSpPr>
          <p:cNvPr id="24" name="object 24"/>
          <p:cNvGrpSpPr/>
          <p:nvPr/>
        </p:nvGrpSpPr>
        <p:grpSpPr>
          <a:xfrm>
            <a:off x="6404963" y="10200749"/>
            <a:ext cx="548640" cy="554355"/>
            <a:chOff x="6443471" y="10735056"/>
            <a:chExt cx="548640" cy="554355"/>
          </a:xfrm>
        </p:grpSpPr>
        <p:sp>
          <p:nvSpPr>
            <p:cNvPr id="25" name="object 25"/>
            <p:cNvSpPr/>
            <p:nvPr/>
          </p:nvSpPr>
          <p:spPr>
            <a:xfrm>
              <a:off x="6449821" y="10741406"/>
              <a:ext cx="535940" cy="541655"/>
            </a:xfrm>
            <a:custGeom>
              <a:avLst/>
              <a:gdLst/>
              <a:ahLst/>
              <a:cxnLst/>
              <a:rect l="l" t="t" r="r" b="b"/>
              <a:pathLst>
                <a:path w="535940" h="541654">
                  <a:moveTo>
                    <a:pt x="267970" y="0"/>
                  </a:moveTo>
                  <a:lnTo>
                    <a:pt x="219802" y="4362"/>
                  </a:lnTo>
                  <a:lnTo>
                    <a:pt x="174467" y="16939"/>
                  </a:lnTo>
                  <a:lnTo>
                    <a:pt x="132721" y="36966"/>
                  </a:lnTo>
                  <a:lnTo>
                    <a:pt x="95321" y="63679"/>
                  </a:lnTo>
                  <a:lnTo>
                    <a:pt x="63024" y="96312"/>
                  </a:lnTo>
                  <a:lnTo>
                    <a:pt x="36586" y="134102"/>
                  </a:lnTo>
                  <a:lnTo>
                    <a:pt x="16765" y="176284"/>
                  </a:lnTo>
                  <a:lnTo>
                    <a:pt x="4317" y="222092"/>
                  </a:lnTo>
                  <a:lnTo>
                    <a:pt x="0" y="270764"/>
                  </a:lnTo>
                  <a:lnTo>
                    <a:pt x="4317" y="319435"/>
                  </a:lnTo>
                  <a:lnTo>
                    <a:pt x="16765" y="365243"/>
                  </a:lnTo>
                  <a:lnTo>
                    <a:pt x="36586" y="407425"/>
                  </a:lnTo>
                  <a:lnTo>
                    <a:pt x="63024" y="445215"/>
                  </a:lnTo>
                  <a:lnTo>
                    <a:pt x="95321" y="477848"/>
                  </a:lnTo>
                  <a:lnTo>
                    <a:pt x="132721" y="504561"/>
                  </a:lnTo>
                  <a:lnTo>
                    <a:pt x="174467" y="524588"/>
                  </a:lnTo>
                  <a:lnTo>
                    <a:pt x="219802" y="537165"/>
                  </a:lnTo>
                  <a:lnTo>
                    <a:pt x="267970" y="541528"/>
                  </a:lnTo>
                  <a:lnTo>
                    <a:pt x="316137" y="537165"/>
                  </a:lnTo>
                  <a:lnTo>
                    <a:pt x="361472" y="524588"/>
                  </a:lnTo>
                  <a:lnTo>
                    <a:pt x="403218" y="504561"/>
                  </a:lnTo>
                  <a:lnTo>
                    <a:pt x="440618" y="477848"/>
                  </a:lnTo>
                  <a:lnTo>
                    <a:pt x="472915" y="445215"/>
                  </a:lnTo>
                  <a:lnTo>
                    <a:pt x="499353" y="407425"/>
                  </a:lnTo>
                  <a:lnTo>
                    <a:pt x="519174" y="365243"/>
                  </a:lnTo>
                  <a:lnTo>
                    <a:pt x="531622" y="319435"/>
                  </a:lnTo>
                  <a:lnTo>
                    <a:pt x="535940" y="270764"/>
                  </a:lnTo>
                  <a:lnTo>
                    <a:pt x="531622" y="222092"/>
                  </a:lnTo>
                  <a:lnTo>
                    <a:pt x="519174" y="176284"/>
                  </a:lnTo>
                  <a:lnTo>
                    <a:pt x="499353" y="134102"/>
                  </a:lnTo>
                  <a:lnTo>
                    <a:pt x="472915" y="96312"/>
                  </a:lnTo>
                  <a:lnTo>
                    <a:pt x="440618" y="63679"/>
                  </a:lnTo>
                  <a:lnTo>
                    <a:pt x="403218" y="36966"/>
                  </a:lnTo>
                  <a:lnTo>
                    <a:pt x="361472" y="16939"/>
                  </a:lnTo>
                  <a:lnTo>
                    <a:pt x="316137" y="4362"/>
                  </a:lnTo>
                  <a:lnTo>
                    <a:pt x="267970" y="0"/>
                  </a:lnTo>
                  <a:close/>
                </a:path>
              </a:pathLst>
            </a:custGeom>
            <a:solidFill>
              <a:srgbClr val="FBAD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449821" y="10741406"/>
              <a:ext cx="535940" cy="541655"/>
            </a:xfrm>
            <a:custGeom>
              <a:avLst/>
              <a:gdLst/>
              <a:ahLst/>
              <a:cxnLst/>
              <a:rect l="l" t="t" r="r" b="b"/>
              <a:pathLst>
                <a:path w="535940" h="541654">
                  <a:moveTo>
                    <a:pt x="267970" y="541528"/>
                  </a:moveTo>
                  <a:lnTo>
                    <a:pt x="316137" y="537165"/>
                  </a:lnTo>
                  <a:lnTo>
                    <a:pt x="361472" y="524588"/>
                  </a:lnTo>
                  <a:lnTo>
                    <a:pt x="403218" y="504561"/>
                  </a:lnTo>
                  <a:lnTo>
                    <a:pt x="440618" y="477848"/>
                  </a:lnTo>
                  <a:lnTo>
                    <a:pt x="472915" y="445215"/>
                  </a:lnTo>
                  <a:lnTo>
                    <a:pt x="499353" y="407425"/>
                  </a:lnTo>
                  <a:lnTo>
                    <a:pt x="519174" y="365243"/>
                  </a:lnTo>
                  <a:lnTo>
                    <a:pt x="531622" y="319435"/>
                  </a:lnTo>
                  <a:lnTo>
                    <a:pt x="535940" y="270764"/>
                  </a:lnTo>
                  <a:lnTo>
                    <a:pt x="531622" y="222092"/>
                  </a:lnTo>
                  <a:lnTo>
                    <a:pt x="519174" y="176284"/>
                  </a:lnTo>
                  <a:lnTo>
                    <a:pt x="499353" y="134102"/>
                  </a:lnTo>
                  <a:lnTo>
                    <a:pt x="472915" y="96312"/>
                  </a:lnTo>
                  <a:lnTo>
                    <a:pt x="440618" y="63679"/>
                  </a:lnTo>
                  <a:lnTo>
                    <a:pt x="403218" y="36966"/>
                  </a:lnTo>
                  <a:lnTo>
                    <a:pt x="361472" y="16939"/>
                  </a:lnTo>
                  <a:lnTo>
                    <a:pt x="316137" y="4362"/>
                  </a:lnTo>
                  <a:lnTo>
                    <a:pt x="267970" y="0"/>
                  </a:lnTo>
                  <a:lnTo>
                    <a:pt x="219802" y="4362"/>
                  </a:lnTo>
                  <a:lnTo>
                    <a:pt x="174467" y="16939"/>
                  </a:lnTo>
                  <a:lnTo>
                    <a:pt x="132721" y="36966"/>
                  </a:lnTo>
                  <a:lnTo>
                    <a:pt x="95321" y="63679"/>
                  </a:lnTo>
                  <a:lnTo>
                    <a:pt x="63024" y="96312"/>
                  </a:lnTo>
                  <a:lnTo>
                    <a:pt x="36586" y="134102"/>
                  </a:lnTo>
                  <a:lnTo>
                    <a:pt x="16765" y="176284"/>
                  </a:lnTo>
                  <a:lnTo>
                    <a:pt x="4317" y="222092"/>
                  </a:lnTo>
                  <a:lnTo>
                    <a:pt x="0" y="270764"/>
                  </a:lnTo>
                  <a:lnTo>
                    <a:pt x="4317" y="319435"/>
                  </a:lnTo>
                  <a:lnTo>
                    <a:pt x="16765" y="365243"/>
                  </a:lnTo>
                  <a:lnTo>
                    <a:pt x="36586" y="407425"/>
                  </a:lnTo>
                  <a:lnTo>
                    <a:pt x="63024" y="445215"/>
                  </a:lnTo>
                  <a:lnTo>
                    <a:pt x="95321" y="477848"/>
                  </a:lnTo>
                  <a:lnTo>
                    <a:pt x="132721" y="504561"/>
                  </a:lnTo>
                  <a:lnTo>
                    <a:pt x="174467" y="524588"/>
                  </a:lnTo>
                  <a:lnTo>
                    <a:pt x="219802" y="537165"/>
                  </a:lnTo>
                  <a:lnTo>
                    <a:pt x="267970" y="541528"/>
                  </a:lnTo>
                  <a:close/>
                </a:path>
              </a:pathLst>
            </a:custGeom>
            <a:ln w="12700">
              <a:solidFill>
                <a:srgbClr val="FBAD4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39991" y="10865104"/>
              <a:ext cx="360171" cy="285495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3656823" y="11281764"/>
            <a:ext cx="241554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31F20"/>
                </a:solidFill>
                <a:latin typeface="MS Reference Sans Serif"/>
                <a:cs typeface="MS Reference Sans Serif"/>
              </a:rPr>
              <a:t>Customer</a:t>
            </a:r>
            <a:r>
              <a:rPr sz="2000" spc="-40" dirty="0">
                <a:solidFill>
                  <a:srgbClr val="231F20"/>
                </a:solidFill>
                <a:latin typeface="MS Reference Sans Serif"/>
                <a:cs typeface="MS Reference Sans Serif"/>
              </a:rPr>
              <a:t> </a:t>
            </a:r>
            <a:r>
              <a:rPr sz="2000" dirty="0">
                <a:solidFill>
                  <a:srgbClr val="231F20"/>
                </a:solidFill>
                <a:latin typeface="MS Reference Sans Serif"/>
                <a:cs typeface="MS Reference Sans Serif"/>
              </a:rPr>
              <a:t>service</a:t>
            </a:r>
            <a:r>
              <a:rPr sz="2000" spc="-35" dirty="0">
                <a:solidFill>
                  <a:srgbClr val="231F20"/>
                </a:solidFill>
                <a:latin typeface="MS Reference Sans Serif"/>
                <a:cs typeface="MS Reference Sans Serif"/>
              </a:rPr>
              <a:t> </a:t>
            </a:r>
            <a:r>
              <a:rPr sz="2000" spc="-50" dirty="0">
                <a:solidFill>
                  <a:srgbClr val="231F20"/>
                </a:solidFill>
                <a:latin typeface="MS Reference Sans Serif"/>
                <a:cs typeface="MS Reference Sans Serif"/>
              </a:rPr>
              <a:t>&amp; </a:t>
            </a:r>
            <a:r>
              <a:rPr sz="2000" dirty="0">
                <a:solidFill>
                  <a:srgbClr val="231F20"/>
                </a:solidFill>
                <a:latin typeface="MS Reference Sans Serif"/>
                <a:cs typeface="MS Reference Sans Serif"/>
              </a:rPr>
              <a:t>communication </a:t>
            </a:r>
            <a:r>
              <a:rPr sz="2000" spc="-10" dirty="0">
                <a:solidFill>
                  <a:srgbClr val="231F20"/>
                </a:solidFill>
                <a:latin typeface="MS Reference Sans Serif"/>
                <a:cs typeface="MS Reference Sans Serif"/>
              </a:rPr>
              <a:t>skills</a:t>
            </a:r>
            <a:endParaRPr sz="2000" dirty="0">
              <a:latin typeface="MS Reference Sans Serif"/>
              <a:cs typeface="MS Reference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95684" y="12445204"/>
            <a:ext cx="197421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65" dirty="0">
                <a:solidFill>
                  <a:srgbClr val="231F20"/>
                </a:solidFill>
                <a:latin typeface="MS Reference Sans Serif"/>
                <a:cs typeface="MS Reference Sans Serif"/>
              </a:rPr>
              <a:t> </a:t>
            </a:r>
            <a:r>
              <a:rPr sz="2000" spc="-70" dirty="0">
                <a:solidFill>
                  <a:srgbClr val="231F20"/>
                </a:solidFill>
                <a:latin typeface="MS Reference Sans Serif"/>
                <a:cs typeface="MS Reference Sans Serif"/>
              </a:rPr>
              <a:t>Marketing</a:t>
            </a:r>
            <a:endParaRPr sz="2000" dirty="0">
              <a:latin typeface="MS Reference Sans Serif"/>
              <a:cs typeface="MS Reference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177270" y="10207099"/>
            <a:ext cx="265148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231F20"/>
                </a:solidFill>
                <a:latin typeface="MS Reference Sans Serif"/>
                <a:cs typeface="MS Reference Sans Serif"/>
              </a:rPr>
              <a:t>North Star </a:t>
            </a:r>
            <a:r>
              <a:rPr sz="2000" spc="-10" dirty="0">
                <a:solidFill>
                  <a:srgbClr val="231F20"/>
                </a:solidFill>
                <a:latin typeface="MS Reference Sans Serif"/>
                <a:cs typeface="MS Reference Sans Serif"/>
              </a:rPr>
              <a:t>Certificate</a:t>
            </a:r>
            <a:r>
              <a:rPr lang="en-US" sz="2000" spc="-10" dirty="0">
                <a:solidFill>
                  <a:srgbClr val="231F20"/>
                </a:solidFill>
                <a:latin typeface="MS Reference Sans Serif"/>
                <a:cs typeface="MS Reference Sans Serif"/>
              </a:rPr>
              <a:t>d</a:t>
            </a:r>
            <a:endParaRPr sz="2000" dirty="0">
              <a:latin typeface="MS Reference Sans Serif"/>
              <a:cs typeface="MS Reference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36340" y="10305524"/>
            <a:ext cx="254365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31F20"/>
                </a:solidFill>
                <a:latin typeface="MS Reference Sans Serif"/>
                <a:cs typeface="MS Reference Sans Serif"/>
              </a:rPr>
              <a:t>Business</a:t>
            </a:r>
            <a:r>
              <a:rPr sz="2000" spc="-85" dirty="0">
                <a:solidFill>
                  <a:srgbClr val="231F20"/>
                </a:solidFill>
                <a:latin typeface="MS Reference Sans Serif"/>
                <a:cs typeface="MS Reference Sans Serif"/>
              </a:rPr>
              <a:t> </a:t>
            </a:r>
            <a:r>
              <a:rPr sz="2000" spc="-150" dirty="0">
                <a:solidFill>
                  <a:srgbClr val="231F20"/>
                </a:solidFill>
                <a:latin typeface="MS Reference Sans Serif"/>
                <a:cs typeface="MS Reference Sans Serif"/>
              </a:rPr>
              <a:t>planning</a:t>
            </a:r>
            <a:endParaRPr sz="2000" dirty="0">
              <a:latin typeface="MS Reference Sans Serif"/>
              <a:cs typeface="MS Reference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98398" y="11363586"/>
            <a:ext cx="212887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31F20"/>
                </a:solidFill>
                <a:latin typeface="MS Reference Sans Serif"/>
                <a:cs typeface="MS Reference Sans Serif"/>
              </a:rPr>
              <a:t>Budgeting</a:t>
            </a:r>
            <a:r>
              <a:rPr sz="2000" spc="-140" dirty="0">
                <a:solidFill>
                  <a:srgbClr val="231F20"/>
                </a:solidFill>
                <a:latin typeface="MS Reference Sans Serif"/>
                <a:cs typeface="MS Reference Sans Serif"/>
              </a:rPr>
              <a:t> </a:t>
            </a:r>
            <a:r>
              <a:rPr sz="2000" spc="-75" dirty="0">
                <a:solidFill>
                  <a:srgbClr val="231F20"/>
                </a:solidFill>
                <a:latin typeface="MS Reference Sans Serif"/>
                <a:cs typeface="MS Reference Sans Serif"/>
              </a:rPr>
              <a:t>skills</a:t>
            </a:r>
            <a:endParaRPr sz="2000" dirty="0">
              <a:latin typeface="MS Reference Sans Serif"/>
              <a:cs typeface="MS Reference Sans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0679" y="10490763"/>
            <a:ext cx="2725123" cy="711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980"/>
              </a:lnSpc>
              <a:spcBef>
                <a:spcPts val="100"/>
              </a:spcBef>
            </a:pPr>
            <a:r>
              <a:rPr sz="1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</a:t>
            </a:r>
            <a:r>
              <a:rPr sz="1800" spc="-6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3420"/>
              </a:lnSpc>
            </a:pPr>
            <a:r>
              <a:rPr lang="en-US" sz="3000" spc="-21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3000" spc="-215" dirty="0">
                <a:latin typeface="Arial" panose="020B0604020202020204" pitchFamily="34" charset="0"/>
                <a:cs typeface="Arial" panose="020B0604020202020204" pitchFamily="34" charset="0"/>
              </a:rPr>
              <a:t>eacher!</a:t>
            </a:r>
            <a:endParaRPr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23487" y="13330843"/>
            <a:ext cx="5434965" cy="1570943"/>
          </a:xfrm>
          <a:prstGeom prst="rect">
            <a:avLst/>
          </a:prstGeom>
        </p:spPr>
        <p:txBody>
          <a:bodyPr vert="horz" wrap="square" lIns="0" tIns="1841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50"/>
              </a:spcBef>
            </a:pPr>
            <a:r>
              <a:rPr sz="3000" dirty="0">
                <a:solidFill>
                  <a:schemeClr val="tx1"/>
                </a:solidFill>
                <a:latin typeface="MS Reference Sans Serif"/>
                <a:cs typeface="MS Reference Sans Serif"/>
              </a:rPr>
              <a:t>SIGN</a:t>
            </a:r>
            <a:r>
              <a:rPr sz="3000" spc="-95" dirty="0">
                <a:solidFill>
                  <a:schemeClr val="tx1"/>
                </a:solidFill>
                <a:latin typeface="MS Reference Sans Serif"/>
                <a:cs typeface="MS Reference Sans Serif"/>
              </a:rPr>
              <a:t> </a:t>
            </a:r>
            <a:r>
              <a:rPr sz="3000" dirty="0">
                <a:solidFill>
                  <a:schemeClr val="tx1"/>
                </a:solidFill>
                <a:latin typeface="MS Reference Sans Serif"/>
                <a:cs typeface="MS Reference Sans Serif"/>
              </a:rPr>
              <a:t>UP</a:t>
            </a:r>
            <a:r>
              <a:rPr sz="3000" spc="-90" dirty="0">
                <a:solidFill>
                  <a:schemeClr val="tx1"/>
                </a:solidFill>
                <a:latin typeface="MS Reference Sans Serif"/>
                <a:cs typeface="MS Reference Sans Serif"/>
              </a:rPr>
              <a:t> </a:t>
            </a:r>
            <a:r>
              <a:rPr sz="3000" spc="-10" dirty="0">
                <a:solidFill>
                  <a:schemeClr val="tx1"/>
                </a:solidFill>
                <a:latin typeface="MS Reference Sans Serif"/>
                <a:cs typeface="MS Reference Sans Serif"/>
              </a:rPr>
              <a:t>TODAY!</a:t>
            </a:r>
            <a:endParaRPr sz="3000" dirty="0">
              <a:solidFill>
                <a:schemeClr val="tx1"/>
              </a:solidFill>
              <a:latin typeface="MS Reference Sans Serif"/>
              <a:cs typeface="MS Reference Sans Serif"/>
            </a:endParaRPr>
          </a:p>
          <a:p>
            <a:pPr algn="ctr">
              <a:lnSpc>
                <a:spcPct val="100000"/>
              </a:lnSpc>
            </a:pPr>
            <a:r>
              <a:rPr lang="en-US" sz="2000" spc="-25" dirty="0">
                <a:solidFill>
                  <a:schemeClr val="tx1"/>
                </a:solidFill>
                <a:latin typeface="MS Reference Sans Serif"/>
                <a:cs typeface="MS Reference Sans Serif"/>
              </a:rPr>
              <a:t>Talk to an advisor in the office, call </a:t>
            </a:r>
          </a:p>
          <a:p>
            <a:pPr algn="ctr">
              <a:lnSpc>
                <a:spcPct val="100000"/>
              </a:lnSpc>
            </a:pPr>
            <a:r>
              <a:rPr lang="en-US" sz="2000" spc="-25" dirty="0">
                <a:solidFill>
                  <a:schemeClr val="tx1"/>
                </a:solidFill>
                <a:latin typeface="MS Reference Sans Serif"/>
                <a:cs typeface="MS Reference Sans Serif"/>
              </a:rPr>
              <a:t>651-290-4822 or </a:t>
            </a:r>
            <a:r>
              <a:rPr lang="en-US" sz="2000" spc="-25" dirty="0">
                <a:solidFill>
                  <a:schemeClr val="tx1"/>
                </a:solidFill>
                <a:latin typeface="MS Reference Sans Serif"/>
                <a:cs typeface="MS Reference Sans Serif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register online </a:t>
            </a:r>
            <a:r>
              <a:rPr lang="en-US" sz="2000" spc="-25" dirty="0">
                <a:solidFill>
                  <a:schemeClr val="tx1"/>
                </a:solidFill>
                <a:latin typeface="MS Reference Sans Serif"/>
                <a:cs typeface="MS Reference Sans Serif"/>
              </a:rPr>
              <a:t>(spps.org/hubbs)</a:t>
            </a:r>
            <a:endParaRPr sz="2000" dirty="0">
              <a:solidFill>
                <a:schemeClr val="tx1"/>
              </a:solidFill>
              <a:latin typeface="MS Reference Sans Serif"/>
              <a:cs typeface="MS Reference Sans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17578" y="11340819"/>
            <a:ext cx="178371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Lia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Olson</a:t>
            </a:r>
            <a:endParaRPr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562954" y="11340819"/>
            <a:ext cx="2374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$</a:t>
            </a:r>
            <a:endParaRPr sz="3000" dirty="0">
              <a:latin typeface="Microsoft Sans Serif"/>
              <a:cs typeface="Microsoft Sans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218400" y="12370765"/>
            <a:ext cx="228119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31F20"/>
                </a:solidFill>
                <a:latin typeface="MS Reference Sans Serif" panose="020B0604030504040204" pitchFamily="34" charset="0"/>
                <a:cs typeface="Arial" panose="020B0604020202020204" pitchFamily="34" charset="0"/>
              </a:rPr>
              <a:t>Interview</a:t>
            </a:r>
            <a:r>
              <a:rPr lang="en-US" sz="2000" dirty="0">
                <a:solidFill>
                  <a:srgbClr val="231F20"/>
                </a:solidFill>
                <a:latin typeface="MS Reference Sans Serif" panose="020B0604030504040204" pitchFamily="34" charset="0"/>
                <a:cs typeface="Arial" panose="020B0604020202020204" pitchFamily="34" charset="0"/>
              </a:rPr>
              <a:t> Skills</a:t>
            </a:r>
            <a:r>
              <a:rPr sz="2400" spc="-150" dirty="0">
                <a:solidFill>
                  <a:srgbClr val="231F20"/>
                </a:solidFill>
                <a:latin typeface="MS Reference Sans Serif" panose="020B0604030504040204" pitchFamily="34" charset="0"/>
                <a:cs typeface="Arial" panose="020B0604020202020204" pitchFamily="34" charset="0"/>
              </a:rPr>
              <a:t> </a:t>
            </a:r>
            <a:endParaRPr sz="2400" dirty="0">
              <a:latin typeface="MS Reference Sans Serif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6338913" y="12287460"/>
            <a:ext cx="664210" cy="554355"/>
            <a:chOff x="6405371" y="12490704"/>
            <a:chExt cx="664210" cy="554355"/>
          </a:xfrm>
        </p:grpSpPr>
        <p:sp>
          <p:nvSpPr>
            <p:cNvPr id="39" name="object 39"/>
            <p:cNvSpPr/>
            <p:nvPr/>
          </p:nvSpPr>
          <p:spPr>
            <a:xfrm>
              <a:off x="6462775" y="12497054"/>
              <a:ext cx="535940" cy="541655"/>
            </a:xfrm>
            <a:custGeom>
              <a:avLst/>
              <a:gdLst/>
              <a:ahLst/>
              <a:cxnLst/>
              <a:rect l="l" t="t" r="r" b="b"/>
              <a:pathLst>
                <a:path w="535940" h="541655">
                  <a:moveTo>
                    <a:pt x="267970" y="0"/>
                  </a:moveTo>
                  <a:lnTo>
                    <a:pt x="219802" y="4362"/>
                  </a:lnTo>
                  <a:lnTo>
                    <a:pt x="174467" y="16939"/>
                  </a:lnTo>
                  <a:lnTo>
                    <a:pt x="132721" y="36966"/>
                  </a:lnTo>
                  <a:lnTo>
                    <a:pt x="95321" y="63679"/>
                  </a:lnTo>
                  <a:lnTo>
                    <a:pt x="63024" y="96312"/>
                  </a:lnTo>
                  <a:lnTo>
                    <a:pt x="36586" y="134102"/>
                  </a:lnTo>
                  <a:lnTo>
                    <a:pt x="16765" y="176284"/>
                  </a:lnTo>
                  <a:lnTo>
                    <a:pt x="4317" y="222092"/>
                  </a:lnTo>
                  <a:lnTo>
                    <a:pt x="0" y="270764"/>
                  </a:lnTo>
                  <a:lnTo>
                    <a:pt x="4317" y="319435"/>
                  </a:lnTo>
                  <a:lnTo>
                    <a:pt x="16765" y="365243"/>
                  </a:lnTo>
                  <a:lnTo>
                    <a:pt x="36586" y="407425"/>
                  </a:lnTo>
                  <a:lnTo>
                    <a:pt x="63024" y="445215"/>
                  </a:lnTo>
                  <a:lnTo>
                    <a:pt x="95321" y="477848"/>
                  </a:lnTo>
                  <a:lnTo>
                    <a:pt x="132721" y="504561"/>
                  </a:lnTo>
                  <a:lnTo>
                    <a:pt x="174467" y="524588"/>
                  </a:lnTo>
                  <a:lnTo>
                    <a:pt x="219802" y="537165"/>
                  </a:lnTo>
                  <a:lnTo>
                    <a:pt x="267970" y="541528"/>
                  </a:lnTo>
                  <a:lnTo>
                    <a:pt x="316137" y="537165"/>
                  </a:lnTo>
                  <a:lnTo>
                    <a:pt x="361472" y="524588"/>
                  </a:lnTo>
                  <a:lnTo>
                    <a:pt x="403218" y="504561"/>
                  </a:lnTo>
                  <a:lnTo>
                    <a:pt x="440618" y="477848"/>
                  </a:lnTo>
                  <a:lnTo>
                    <a:pt x="472915" y="445215"/>
                  </a:lnTo>
                  <a:lnTo>
                    <a:pt x="499353" y="407425"/>
                  </a:lnTo>
                  <a:lnTo>
                    <a:pt x="519174" y="365243"/>
                  </a:lnTo>
                  <a:lnTo>
                    <a:pt x="531622" y="319435"/>
                  </a:lnTo>
                  <a:lnTo>
                    <a:pt x="535940" y="270764"/>
                  </a:lnTo>
                  <a:lnTo>
                    <a:pt x="531622" y="222092"/>
                  </a:lnTo>
                  <a:lnTo>
                    <a:pt x="519174" y="176284"/>
                  </a:lnTo>
                  <a:lnTo>
                    <a:pt x="499353" y="134102"/>
                  </a:lnTo>
                  <a:lnTo>
                    <a:pt x="472915" y="96312"/>
                  </a:lnTo>
                  <a:lnTo>
                    <a:pt x="440618" y="63679"/>
                  </a:lnTo>
                  <a:lnTo>
                    <a:pt x="403218" y="36966"/>
                  </a:lnTo>
                  <a:lnTo>
                    <a:pt x="361472" y="16939"/>
                  </a:lnTo>
                  <a:lnTo>
                    <a:pt x="316137" y="4362"/>
                  </a:lnTo>
                  <a:lnTo>
                    <a:pt x="267970" y="0"/>
                  </a:lnTo>
                  <a:close/>
                </a:path>
              </a:pathLst>
            </a:custGeom>
            <a:solidFill>
              <a:srgbClr val="FBAD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462775" y="12497054"/>
              <a:ext cx="535940" cy="541655"/>
            </a:xfrm>
            <a:custGeom>
              <a:avLst/>
              <a:gdLst/>
              <a:ahLst/>
              <a:cxnLst/>
              <a:rect l="l" t="t" r="r" b="b"/>
              <a:pathLst>
                <a:path w="535940" h="541655">
                  <a:moveTo>
                    <a:pt x="267970" y="541528"/>
                  </a:moveTo>
                  <a:lnTo>
                    <a:pt x="316137" y="537165"/>
                  </a:lnTo>
                  <a:lnTo>
                    <a:pt x="361472" y="524588"/>
                  </a:lnTo>
                  <a:lnTo>
                    <a:pt x="403218" y="504561"/>
                  </a:lnTo>
                  <a:lnTo>
                    <a:pt x="440618" y="477848"/>
                  </a:lnTo>
                  <a:lnTo>
                    <a:pt x="472915" y="445215"/>
                  </a:lnTo>
                  <a:lnTo>
                    <a:pt x="499353" y="407425"/>
                  </a:lnTo>
                  <a:lnTo>
                    <a:pt x="519174" y="365243"/>
                  </a:lnTo>
                  <a:lnTo>
                    <a:pt x="531622" y="319435"/>
                  </a:lnTo>
                  <a:lnTo>
                    <a:pt x="535940" y="270764"/>
                  </a:lnTo>
                  <a:lnTo>
                    <a:pt x="531622" y="222092"/>
                  </a:lnTo>
                  <a:lnTo>
                    <a:pt x="519174" y="176284"/>
                  </a:lnTo>
                  <a:lnTo>
                    <a:pt x="499353" y="134102"/>
                  </a:lnTo>
                  <a:lnTo>
                    <a:pt x="472915" y="96312"/>
                  </a:lnTo>
                  <a:lnTo>
                    <a:pt x="440618" y="63679"/>
                  </a:lnTo>
                  <a:lnTo>
                    <a:pt x="403218" y="36966"/>
                  </a:lnTo>
                  <a:lnTo>
                    <a:pt x="361472" y="16939"/>
                  </a:lnTo>
                  <a:lnTo>
                    <a:pt x="316137" y="4362"/>
                  </a:lnTo>
                  <a:lnTo>
                    <a:pt x="267970" y="0"/>
                  </a:lnTo>
                  <a:lnTo>
                    <a:pt x="219802" y="4362"/>
                  </a:lnTo>
                  <a:lnTo>
                    <a:pt x="174467" y="16939"/>
                  </a:lnTo>
                  <a:lnTo>
                    <a:pt x="132721" y="36966"/>
                  </a:lnTo>
                  <a:lnTo>
                    <a:pt x="95321" y="63679"/>
                  </a:lnTo>
                  <a:lnTo>
                    <a:pt x="63024" y="96312"/>
                  </a:lnTo>
                  <a:lnTo>
                    <a:pt x="36586" y="134102"/>
                  </a:lnTo>
                  <a:lnTo>
                    <a:pt x="16765" y="176284"/>
                  </a:lnTo>
                  <a:lnTo>
                    <a:pt x="4317" y="222092"/>
                  </a:lnTo>
                  <a:lnTo>
                    <a:pt x="0" y="270764"/>
                  </a:lnTo>
                  <a:lnTo>
                    <a:pt x="4317" y="319435"/>
                  </a:lnTo>
                  <a:lnTo>
                    <a:pt x="16765" y="365243"/>
                  </a:lnTo>
                  <a:lnTo>
                    <a:pt x="36586" y="407425"/>
                  </a:lnTo>
                  <a:lnTo>
                    <a:pt x="63024" y="445215"/>
                  </a:lnTo>
                  <a:lnTo>
                    <a:pt x="95321" y="477848"/>
                  </a:lnTo>
                  <a:lnTo>
                    <a:pt x="132721" y="504561"/>
                  </a:lnTo>
                  <a:lnTo>
                    <a:pt x="174467" y="524588"/>
                  </a:lnTo>
                  <a:lnTo>
                    <a:pt x="219802" y="537165"/>
                  </a:lnTo>
                  <a:lnTo>
                    <a:pt x="267970" y="541528"/>
                  </a:lnTo>
                  <a:close/>
                </a:path>
              </a:pathLst>
            </a:custGeom>
            <a:ln w="12700">
              <a:solidFill>
                <a:srgbClr val="FBAD4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405371" y="12617704"/>
              <a:ext cx="663600" cy="279628"/>
            </a:xfrm>
            <a:prstGeom prst="rect">
              <a:avLst/>
            </a:prstGeom>
          </p:spPr>
        </p:pic>
      </p:grpSp>
      <p:pic>
        <p:nvPicPr>
          <p:cNvPr id="44" name="Picture 43">
            <a:extLst>
              <a:ext uri="{FF2B5EF4-FFF2-40B4-BE49-F238E27FC236}">
                <a16:creationId xmlns:a16="http://schemas.microsoft.com/office/drawing/2014/main" id="{3EF47F9C-9057-4E3D-857E-48C5AF43F36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44" y="7838839"/>
            <a:ext cx="2651924" cy="2651924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EFE7F22F-FCCC-4ED2-BD17-076A8B7D762C}"/>
              </a:ext>
            </a:extLst>
          </p:cNvPr>
          <p:cNvSpPr txBox="1"/>
          <p:nvPr/>
        </p:nvSpPr>
        <p:spPr>
          <a:xfrm>
            <a:off x="426635" y="11905424"/>
            <a:ext cx="197358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Teacher Lia is one of our most experienced teachers. She has a Ph.D. in education and is author of numerous  textbooks. She wrote curriculum for the small business class and has taught it many times.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7700</TotalTime>
  <Words>162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Corbel Light</vt:lpstr>
      <vt:lpstr>Microsoft Sans Serif</vt:lpstr>
      <vt:lpstr>MS Reference Sans Serif</vt:lpstr>
      <vt:lpstr>Office Theme</vt:lpstr>
      <vt:lpstr>Introduction to Small Business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Small Business</dc:title>
  <dc:creator>Catherine Grady</dc:creator>
  <cp:lastModifiedBy>Catherine Grady</cp:lastModifiedBy>
  <cp:revision>10</cp:revision>
  <cp:lastPrinted>2024-03-19T21:24:50Z</cp:lastPrinted>
  <dcterms:created xsi:type="dcterms:W3CDTF">2024-03-15T17:15:35Z</dcterms:created>
  <dcterms:modified xsi:type="dcterms:W3CDTF">2024-03-21T20:28:46Z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2020-04-21T00:00:00Z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2024-03-15T00:00:00Z</vt:filetime>
  </property>
  <property fmtid="{D5CDD505-2E9C-101B-9397-08002B2CF9AE}" pid="5" name="Producer">
    <vt:lpwstr>Adobe PDF Library 15.0</vt:lpwstr>
  </property>
</Properties>
</file>