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 id="2147483674" r:id="rId3"/>
    <p:sldMasterId id="2147483675" r:id="rId4"/>
  </p:sldMasterIdLst>
  <p:notesMasterIdLst>
    <p:notesMasterId r:id="rId23"/>
  </p:notesMasterIdLst>
  <p:sldIdLst>
    <p:sldId id="256" r:id="rId5"/>
    <p:sldId id="257" r:id="rId6"/>
    <p:sldId id="258" r:id="rId7"/>
    <p:sldId id="260" r:id="rId8"/>
    <p:sldId id="261" r:id="rId9"/>
    <p:sldId id="263" r:id="rId10"/>
    <p:sldId id="273" r:id="rId11"/>
    <p:sldId id="265" r:id="rId12"/>
    <p:sldId id="274" r:id="rId13"/>
    <p:sldId id="275" r:id="rId14"/>
    <p:sldId id="276" r:id="rId15"/>
    <p:sldId id="278" r:id="rId16"/>
    <p:sldId id="279" r:id="rId17"/>
    <p:sldId id="280" r:id="rId18"/>
    <p:sldId id="281" r:id="rId19"/>
    <p:sldId id="270" r:id="rId20"/>
    <p:sldId id="271" r:id="rId21"/>
    <p:sldId id="272" r:id="rId22"/>
  </p:sldIdLst>
  <p:sldSz cx="9144000" cy="5143500" type="screen16x9"/>
  <p:notesSz cx="7010400" cy="9296400"/>
  <p:embeddedFontLst>
    <p:embeddedFont>
      <p:font typeface="Candara" panose="020E0502030303020204" pitchFamily="34" charset="0"/>
      <p:regular r:id="rId24"/>
      <p:bold r:id="rId25"/>
      <p:italic r:id="rId26"/>
      <p:boldItalic r:id="rId27"/>
    </p:embeddedFont>
    <p:embeddedFont>
      <p:font typeface="Arial Black" panose="020B0A04020102020204" pitchFamily="34" charset="0"/>
      <p:regular r:id="rId28"/>
      <p:bold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79C985-EA55-4950-BD41-B354D54942F0}">
  <a:tblStyle styleId="{0E79C985-EA55-4950-BD41-B354D54942F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F9E37B3-982C-4100-AB6D-2DD7BF3E8DC3}"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099D1DA-727B-427B-964C-18CC706DF71B}"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3436488-F96E-4E73-BC8D-536C33F0B2CA}"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80edad32db_18_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25" name="Google Shape;125;g80edad32db_18_2:notes"/>
          <p:cNvSpPr txBox="1">
            <a:spLocks noGrp="1"/>
          </p:cNvSpPr>
          <p:nvPr>
            <p:ph type="body" idx="1"/>
          </p:nvPr>
        </p:nvSpPr>
        <p:spPr>
          <a:xfrm>
            <a:off x="701040" y="4415790"/>
            <a:ext cx="5608320" cy="4183380"/>
          </a:xfrm>
          <a:prstGeom prst="rect">
            <a:avLst/>
          </a:prstGeom>
          <a:noFill/>
          <a:ln>
            <a:noFill/>
          </a:ln>
        </p:spPr>
        <p:txBody>
          <a:bodyPr spcFirstLastPara="1" wrap="square" lIns="93035" tIns="46492" rIns="93035" bIns="46492" anchor="t" anchorCtr="0">
            <a:noAutofit/>
          </a:bodyPr>
          <a:lstStyle/>
          <a:p>
            <a:pPr marL="0" indent="0">
              <a:buClr>
                <a:schemeClr val="dk1"/>
              </a:buClr>
              <a:buNone/>
            </a:pPr>
            <a:endParaRPr sz="1200"/>
          </a:p>
        </p:txBody>
      </p:sp>
      <p:sp>
        <p:nvSpPr>
          <p:cNvPr id="126" name="Google Shape;126;g80edad32db_18_2:notes"/>
          <p:cNvSpPr txBox="1"/>
          <p:nvPr/>
        </p:nvSpPr>
        <p:spPr>
          <a:xfrm>
            <a:off x="3970937" y="8829965"/>
            <a:ext cx="3037840" cy="464820"/>
          </a:xfrm>
          <a:prstGeom prst="rect">
            <a:avLst/>
          </a:prstGeom>
          <a:noFill/>
          <a:ln>
            <a:noFill/>
          </a:ln>
        </p:spPr>
        <p:txBody>
          <a:bodyPr spcFirstLastPara="1" wrap="square" lIns="93035" tIns="46492" rIns="93035" bIns="46492" anchor="b" anchorCtr="0">
            <a:noAutofit/>
          </a:bodyPr>
          <a:lstStyle/>
          <a:p>
            <a:pPr algn="r"/>
            <a:fld id="{00000000-1234-1234-1234-123412341234}" type="slidenum">
              <a:rPr lang="en" sz="1200">
                <a:latin typeface="Calibri"/>
                <a:ea typeface="Calibri"/>
                <a:cs typeface="Calibri"/>
                <a:sym typeface="Calibri"/>
              </a:rPr>
              <a:pPr algn="r"/>
              <a:t>1</a:t>
            </a:fld>
            <a:endParaRPr sz="12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0edad32db_6_1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0edad32db_6_1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These are reductions</a:t>
            </a:r>
            <a:r>
              <a:rPr lang="en-US" baseline="0" dirty="0" smtClean="0"/>
              <a:t> to the Districts budget for next year</a:t>
            </a:r>
            <a:endParaRPr dirty="0"/>
          </a:p>
        </p:txBody>
      </p:sp>
    </p:spTree>
    <p:extLst>
      <p:ext uri="{BB962C8B-B14F-4D97-AF65-F5344CB8AC3E}">
        <p14:creationId xmlns:p14="http://schemas.microsoft.com/office/powerpoint/2010/main" val="240102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0edad32db_6_1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0edad32db_6_1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We</a:t>
            </a:r>
            <a:r>
              <a:rPr lang="en-US" baseline="0" dirty="0" smtClean="0"/>
              <a:t> are using federal funds to help support our schools &amp; programs.  The amount listed includes salary and non-salary items and is not directly related to the </a:t>
            </a:r>
            <a:r>
              <a:rPr lang="en-US" baseline="0" dirty="0" smtClean="0"/>
              <a:t>FTEs </a:t>
            </a:r>
            <a:r>
              <a:rPr lang="en-US" baseline="0" dirty="0" smtClean="0"/>
              <a:t>alone.</a:t>
            </a:r>
            <a:endParaRPr dirty="0"/>
          </a:p>
        </p:txBody>
      </p:sp>
    </p:spTree>
    <p:extLst>
      <p:ext uri="{BB962C8B-B14F-4D97-AF65-F5344CB8AC3E}">
        <p14:creationId xmlns:p14="http://schemas.microsoft.com/office/powerpoint/2010/main" val="132178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10b748838_1_0: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10b748838_1_0: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These are some of the areas</a:t>
            </a:r>
            <a:r>
              <a:rPr lang="en-US" baseline="0" dirty="0" smtClean="0"/>
              <a:t> that were prioritized in the FY22 budget.  There are many more in the School Allocation Guidelines</a:t>
            </a:r>
            <a:endParaRPr dirty="0"/>
          </a:p>
        </p:txBody>
      </p:sp>
    </p:spTree>
    <p:extLst>
      <p:ext uri="{BB962C8B-B14F-4D97-AF65-F5344CB8AC3E}">
        <p14:creationId xmlns:p14="http://schemas.microsoft.com/office/powerpoint/2010/main" val="817195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80edad32db_6_1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80edad32db_6_1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This</a:t>
            </a:r>
            <a:r>
              <a:rPr lang="en-US" baseline="0" dirty="0" smtClean="0"/>
              <a:t> is a summary of new investments that we made for FY22 in the General Fund</a:t>
            </a:r>
            <a:endParaRPr dirty="0"/>
          </a:p>
        </p:txBody>
      </p:sp>
    </p:spTree>
    <p:extLst>
      <p:ext uri="{BB962C8B-B14F-4D97-AF65-F5344CB8AC3E}">
        <p14:creationId xmlns:p14="http://schemas.microsoft.com/office/powerpoint/2010/main" val="4247810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0edad32db_6_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80edad32db_6_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This is the FY22 Proposed balanced budget</a:t>
            </a:r>
            <a:r>
              <a:rPr lang="en-US" baseline="0" dirty="0" smtClean="0"/>
              <a:t> at $570,560,000.</a:t>
            </a:r>
            <a:endParaRPr dirty="0"/>
          </a:p>
        </p:txBody>
      </p:sp>
    </p:spTree>
    <p:extLst>
      <p:ext uri="{BB962C8B-B14F-4D97-AF65-F5344CB8AC3E}">
        <p14:creationId xmlns:p14="http://schemas.microsoft.com/office/powerpoint/2010/main" val="3420567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0edad32db_6_71: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0edad32db_6_7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This is the FY22 Budget Timeline</a:t>
            </a:r>
            <a:endParaRPr dirty="0"/>
          </a:p>
        </p:txBody>
      </p:sp>
    </p:spTree>
    <p:extLst>
      <p:ext uri="{BB962C8B-B14F-4D97-AF65-F5344CB8AC3E}">
        <p14:creationId xmlns:p14="http://schemas.microsoft.com/office/powerpoint/2010/main" val="3939149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49221e431_0_17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849221e431_0_17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smtClean="0"/>
              <a:t>Add your school budget information here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849221e431_0_1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849221e431_0_1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116df47a3_0_5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8116df47a3_0_5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None/>
            </a:pPr>
            <a:r>
              <a:rPr lang="en" sz="1200" dirty="0">
                <a:solidFill>
                  <a:schemeClr val="dk1"/>
                </a:solidFill>
              </a:rPr>
              <a:t>Discussion and Feedback</a:t>
            </a:r>
            <a:endParaRPr sz="1200" dirty="0">
              <a:solidFill>
                <a:schemeClr val="dk1"/>
              </a:solidFill>
            </a:endParaRPr>
          </a:p>
          <a:p>
            <a:pPr marL="0" indent="0">
              <a:lnSpc>
                <a:spcPct val="115000"/>
              </a:lnSpc>
              <a:buNone/>
            </a:pPr>
            <a:r>
              <a:rPr lang="en" sz="1200" i="1" dirty="0">
                <a:solidFill>
                  <a:schemeClr val="dk1"/>
                </a:solidFill>
              </a:rPr>
              <a:t>Now that you have this background, let’s talk about this draft budget. We have some questions for you, and I’ll be taking notes from our discussion. Notes from all our meetings will be shared with administration and Board members.</a:t>
            </a:r>
            <a:endParaRPr sz="1200" i="1" dirty="0">
              <a:solidFill>
                <a:schemeClr val="dk1"/>
              </a:solidFill>
            </a:endParaRPr>
          </a:p>
          <a:p>
            <a:pPr marL="0" indent="0">
              <a:lnSpc>
                <a:spcPct val="115000"/>
              </a:lnSpc>
              <a:buNone/>
            </a:pPr>
            <a:endParaRPr sz="1200" i="1" dirty="0">
              <a:solidFill>
                <a:schemeClr val="dk1"/>
              </a:solidFill>
            </a:endParaRPr>
          </a:p>
          <a:p>
            <a:pPr marL="0" indent="0">
              <a:lnSpc>
                <a:spcPct val="115000"/>
              </a:lnSpc>
              <a:buNone/>
            </a:pPr>
            <a:r>
              <a:rPr lang="en" sz="1200" dirty="0">
                <a:solidFill>
                  <a:schemeClr val="dk1"/>
                </a:solidFill>
              </a:rPr>
              <a:t>Discussion Questions and Prompts</a:t>
            </a:r>
            <a:endParaRPr sz="1200" dirty="0">
              <a:solidFill>
                <a:schemeClr val="dk1"/>
              </a:solidFill>
            </a:endParaRPr>
          </a:p>
          <a:p>
            <a:pPr marL="465887" indent="-310591">
              <a:lnSpc>
                <a:spcPct val="115000"/>
              </a:lnSpc>
              <a:buClr>
                <a:schemeClr val="dk1"/>
              </a:buClr>
              <a:buSzPts val="1200"/>
            </a:pPr>
            <a:r>
              <a:rPr lang="en" sz="1200" dirty="0">
                <a:solidFill>
                  <a:schemeClr val="dk1"/>
                </a:solidFill>
              </a:rPr>
              <a:t>What works well about the plan for next year?</a:t>
            </a:r>
            <a:endParaRPr sz="1200" dirty="0">
              <a:solidFill>
                <a:schemeClr val="dk1"/>
              </a:solidFill>
            </a:endParaRPr>
          </a:p>
          <a:p>
            <a:pPr marL="931774" lvl="1" indent="-310591">
              <a:lnSpc>
                <a:spcPct val="115000"/>
              </a:lnSpc>
              <a:buClr>
                <a:schemeClr val="dk1"/>
              </a:buClr>
              <a:buSzPts val="1200"/>
            </a:pPr>
            <a:r>
              <a:rPr lang="en" sz="1200" dirty="0">
                <a:solidFill>
                  <a:schemeClr val="dk1"/>
                </a:solidFill>
              </a:rPr>
              <a:t>What topics or words are important to you?</a:t>
            </a:r>
            <a:endParaRPr sz="1200" dirty="0">
              <a:solidFill>
                <a:schemeClr val="dk1"/>
              </a:solidFill>
            </a:endParaRPr>
          </a:p>
          <a:p>
            <a:pPr marL="931774" lvl="1" indent="-310591">
              <a:lnSpc>
                <a:spcPct val="115000"/>
              </a:lnSpc>
              <a:buClr>
                <a:schemeClr val="dk1"/>
              </a:buClr>
              <a:buSzPts val="1200"/>
            </a:pPr>
            <a:r>
              <a:rPr lang="en" sz="1200" dirty="0">
                <a:solidFill>
                  <a:schemeClr val="dk1"/>
                </a:solidFill>
              </a:rPr>
              <a:t>What do you want to be certain remains in place if the budget is adjusted moving forward?</a:t>
            </a:r>
            <a:endParaRPr sz="1200" dirty="0">
              <a:solidFill>
                <a:schemeClr val="dk1"/>
              </a:solidFill>
            </a:endParaRPr>
          </a:p>
          <a:p>
            <a:pPr marL="465887" indent="-310591">
              <a:lnSpc>
                <a:spcPct val="115000"/>
              </a:lnSpc>
              <a:buClr>
                <a:schemeClr val="dk1"/>
              </a:buClr>
              <a:buSzPts val="1200"/>
            </a:pPr>
            <a:r>
              <a:rPr lang="en" sz="1200" dirty="0">
                <a:solidFill>
                  <a:schemeClr val="dk1"/>
                </a:solidFill>
              </a:rPr>
              <a:t>What do you disagree with?</a:t>
            </a:r>
            <a:endParaRP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0edad32db_18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80edad32db_18_16:notes"/>
          <p:cNvSpPr txBox="1">
            <a:spLocks noGrp="1"/>
          </p:cNvSpPr>
          <p:nvPr>
            <p:ph type="body" idx="1"/>
          </p:nvPr>
        </p:nvSpPr>
        <p:spPr>
          <a:xfrm>
            <a:off x="701040" y="4415790"/>
            <a:ext cx="5608320" cy="4183380"/>
          </a:xfrm>
          <a:prstGeom prst="rect">
            <a:avLst/>
          </a:prstGeom>
          <a:noFill/>
          <a:ln>
            <a:noFill/>
          </a:ln>
        </p:spPr>
        <p:txBody>
          <a:bodyPr spcFirstLastPara="1" wrap="square" lIns="93035" tIns="93035" rIns="93035" bIns="93035" anchor="t" anchorCtr="0">
            <a:noAutofit/>
          </a:bodyPr>
          <a:lstStyle/>
          <a:p>
            <a:pPr marL="0" indent="0">
              <a:buNone/>
            </a:pPr>
            <a:endParaRPr sz="14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80edad32db_18_29:notes"/>
          <p:cNvSpPr>
            <a:spLocks noGrp="1" noRot="1" noChangeAspect="1"/>
          </p:cNvSpPr>
          <p:nvPr>
            <p:ph type="sldImg" idx="2"/>
          </p:nvPr>
        </p:nvSpPr>
        <p:spPr>
          <a:xfrm>
            <a:off x="382588" y="685800"/>
            <a:ext cx="6092825" cy="3427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80edad32db_18_29:notes"/>
          <p:cNvSpPr txBox="1">
            <a:spLocks noGrp="1"/>
          </p:cNvSpPr>
          <p:nvPr>
            <p:ph type="body" idx="1"/>
          </p:nvPr>
        </p:nvSpPr>
        <p:spPr>
          <a:xfrm>
            <a:off x="685799" y="4343400"/>
            <a:ext cx="5486400" cy="4114800"/>
          </a:xfrm>
          <a:prstGeom prst="rect">
            <a:avLst/>
          </a:prstGeom>
          <a:noFill/>
          <a:ln>
            <a:noFill/>
          </a:ln>
        </p:spPr>
        <p:txBody>
          <a:bodyPr spcFirstLastPara="1" wrap="square" lIns="91175" tIns="91175" rIns="91175" bIns="91175" anchor="t" anchorCtr="0">
            <a:noAutofit/>
          </a:bodyPr>
          <a:lstStyle/>
          <a:p>
            <a:pPr marL="0" indent="0">
              <a:buNone/>
            </a:pPr>
            <a:r>
              <a:rPr lang="en" sz="1400" dirty="0"/>
              <a:t>Overview of the Process</a:t>
            </a:r>
            <a:endParaRPr sz="1400" dirty="0"/>
          </a:p>
          <a:p>
            <a:pPr marL="0" indent="0">
              <a:buNone/>
            </a:pPr>
            <a:r>
              <a:rPr lang="en" sz="1400" i="1" dirty="0"/>
              <a:t>These are the steps we’re taking this year. As you can see, we started planning for next year’s budget back in July. </a:t>
            </a:r>
            <a:endParaRPr sz="1400" dirty="0"/>
          </a:p>
          <a:p>
            <a:pPr marL="0" indent="0">
              <a:buClr>
                <a:schemeClr val="dk1"/>
              </a:buClr>
              <a:buNone/>
            </a:pPr>
            <a:endParaRPr sz="1400" dirty="0">
              <a:solidFill>
                <a:schemeClr val="dk1"/>
              </a:solidFill>
            </a:endParaRPr>
          </a:p>
          <a:p>
            <a:pPr marL="0" indent="0">
              <a:buNone/>
            </a:pPr>
            <a:endParaRPr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116df47a3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116df47a3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sz="1200" dirty="0"/>
              <a:t>Video</a:t>
            </a:r>
            <a:endParaRPr sz="1200" dirty="0"/>
          </a:p>
          <a:p>
            <a:pPr marL="0" indent="0">
              <a:buNone/>
            </a:pPr>
            <a:r>
              <a:rPr lang="en" sz="1200" i="1" dirty="0"/>
              <a:t>This video explains our major sources of money, and some of the rules. It’s less than three minutes long, but explains a lot of things. Let’s watch it together.</a:t>
            </a:r>
            <a:endParaRPr sz="1200" i="1" dirty="0"/>
          </a:p>
          <a:p>
            <a:pPr marL="0" indent="0">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116df47a3_0_4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8116df47a3_0_45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dirty="0"/>
              <a:t>In </a:t>
            </a:r>
            <a:r>
              <a:rPr lang="en" dirty="0" smtClean="0"/>
              <a:t>FY21, </a:t>
            </a:r>
            <a:r>
              <a:rPr lang="en" dirty="0"/>
              <a:t>the totals in each were (in millions):</a:t>
            </a:r>
            <a:endParaRPr dirty="0"/>
          </a:p>
          <a:p>
            <a:pPr marL="465887" indent="-304121"/>
            <a:r>
              <a:rPr lang="en" dirty="0"/>
              <a:t>General Fund $</a:t>
            </a:r>
            <a:r>
              <a:rPr lang="en" dirty="0" smtClean="0"/>
              <a:t>582.8</a:t>
            </a:r>
            <a:endParaRPr dirty="0"/>
          </a:p>
          <a:p>
            <a:pPr marL="465887" indent="-304121"/>
            <a:r>
              <a:rPr lang="en" dirty="0"/>
              <a:t>General Fund Fully Financed </a:t>
            </a:r>
            <a:r>
              <a:rPr lang="en" dirty="0" smtClean="0"/>
              <a:t>$49.4</a:t>
            </a:r>
            <a:endParaRPr dirty="0"/>
          </a:p>
          <a:p>
            <a:pPr marL="465887" indent="-304121"/>
            <a:r>
              <a:rPr lang="en" dirty="0"/>
              <a:t>Food Service </a:t>
            </a:r>
            <a:r>
              <a:rPr lang="en" dirty="0" smtClean="0"/>
              <a:t>$46.1</a:t>
            </a:r>
            <a:endParaRPr dirty="0"/>
          </a:p>
          <a:p>
            <a:pPr marL="465887" indent="-304121"/>
            <a:r>
              <a:rPr lang="en" dirty="0"/>
              <a:t>Community Service $</a:t>
            </a:r>
            <a:r>
              <a:rPr lang="en" dirty="0" smtClean="0"/>
              <a:t>22.8</a:t>
            </a:r>
            <a:endParaRPr dirty="0"/>
          </a:p>
          <a:p>
            <a:pPr marL="465887" indent="-304121"/>
            <a:r>
              <a:rPr lang="en" dirty="0"/>
              <a:t>Community Service Fully Financed </a:t>
            </a:r>
            <a:r>
              <a:rPr lang="en" dirty="0" smtClean="0"/>
              <a:t>$5.5</a:t>
            </a:r>
            <a:endParaRPr dirty="0"/>
          </a:p>
          <a:p>
            <a:pPr marL="465887" indent="-304121"/>
            <a:r>
              <a:rPr lang="en" dirty="0"/>
              <a:t>Building Construction </a:t>
            </a:r>
            <a:r>
              <a:rPr lang="en" dirty="0" smtClean="0"/>
              <a:t>$50.5</a:t>
            </a:r>
            <a:endParaRPr dirty="0"/>
          </a:p>
          <a:p>
            <a:pPr marL="465887" indent="-304121"/>
            <a:r>
              <a:rPr lang="en" dirty="0"/>
              <a:t>Debt Service </a:t>
            </a:r>
            <a:r>
              <a:rPr lang="en" dirty="0" smtClean="0"/>
              <a:t>$65.2</a:t>
            </a:r>
            <a:endParaRPr dirty="0"/>
          </a:p>
          <a:p>
            <a:pPr marL="465887" indent="-304121"/>
            <a:r>
              <a:rPr lang="en" dirty="0"/>
              <a:t>Total Budget </a:t>
            </a:r>
            <a:r>
              <a:rPr lang="en" dirty="0" smtClean="0"/>
              <a:t>$822.3</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0edad32db_6_35: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0edad32db_6_35: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r>
              <a:rPr lang="en-US" dirty="0" smtClean="0"/>
              <a:t>These are the FY22 Instructional</a:t>
            </a:r>
            <a:r>
              <a:rPr lang="en-US" baseline="0" dirty="0" smtClean="0"/>
              <a:t> and Operational priorities</a:t>
            </a:r>
            <a:endParaRPr dirty="0"/>
          </a:p>
        </p:txBody>
      </p:sp>
    </p:spTree>
    <p:extLst>
      <p:ext uri="{BB962C8B-B14F-4D97-AF65-F5344CB8AC3E}">
        <p14:creationId xmlns:p14="http://schemas.microsoft.com/office/powerpoint/2010/main" val="388020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0edad32db_6_1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0edad32db_6_1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0edad32db_6_4:notes"/>
          <p:cNvSpPr>
            <a:spLocks noGrp="1" noRot="1" noChangeAspect="1"/>
          </p:cNvSpPr>
          <p:nvPr>
            <p:ph type="sldImg" idx="2"/>
          </p:nvPr>
        </p:nvSpPr>
        <p:spPr>
          <a:xfrm>
            <a:off x="431800" y="708025"/>
            <a:ext cx="6302375" cy="35448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80edad32db_6_4: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endParaRPr dirty="0"/>
          </a:p>
        </p:txBody>
      </p:sp>
    </p:spTree>
    <p:extLst>
      <p:ext uri="{BB962C8B-B14F-4D97-AF65-F5344CB8AC3E}">
        <p14:creationId xmlns:p14="http://schemas.microsoft.com/office/powerpoint/2010/main" val="301250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52" name="Google Shape;52;p13"/>
          <p:cNvSpPr txBox="1">
            <a:spLocks noGrp="1"/>
          </p:cNvSpPr>
          <p:nvPr>
            <p:ph type="body" idx="1"/>
          </p:nvPr>
        </p:nvSpPr>
        <p:spPr>
          <a:xfrm>
            <a:off x="457200" y="1200150"/>
            <a:ext cx="8229600" cy="32157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a:lvl1pPr>
            <a:lvl2pPr marL="914400" lvl="1" indent="-381000" algn="l">
              <a:lnSpc>
                <a:spcPct val="100000"/>
              </a:lnSpc>
              <a:spcBef>
                <a:spcPts val="0"/>
              </a:spcBef>
              <a:spcAft>
                <a:spcPts val="0"/>
              </a:spcAft>
              <a:buSzPts val="2400"/>
              <a:buChar char="○"/>
              <a:defRPr/>
            </a:lvl2pPr>
            <a:lvl3pPr marL="1371600" lvl="2" indent="-381000" algn="l">
              <a:lnSpc>
                <a:spcPct val="100000"/>
              </a:lnSpc>
              <a:spcBef>
                <a:spcPts val="0"/>
              </a:spcBef>
              <a:spcAft>
                <a:spcPts val="0"/>
              </a:spcAft>
              <a:buSzPts val="2400"/>
              <a:buChar char="■"/>
              <a:defRPr/>
            </a:lvl3pPr>
            <a:lvl4pPr marL="1828800" lvl="3" indent="-342900" algn="l">
              <a:lnSpc>
                <a:spcPct val="100000"/>
              </a:lnSpc>
              <a:spcBef>
                <a:spcPts val="0"/>
              </a:spcBef>
              <a:spcAft>
                <a:spcPts val="0"/>
              </a:spcAft>
              <a:buSzPts val="1800"/>
              <a:buChar char="●"/>
              <a:defRPr/>
            </a:lvl4pPr>
            <a:lvl5pPr marL="2286000" lvl="4" indent="-342900" algn="l">
              <a:lnSpc>
                <a:spcPct val="100000"/>
              </a:lnSpc>
              <a:spcBef>
                <a:spcPts val="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53" name="Google Shape;53;p1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58" name="Google Shape;58;p14"/>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600"/>
              </a:spcBef>
              <a:spcAft>
                <a:spcPts val="0"/>
              </a:spcAft>
              <a:buSzPts val="3000"/>
              <a:buNone/>
              <a:defRPr sz="1800" b="1"/>
            </a:lvl1pPr>
            <a:lvl2pPr marL="914400" lvl="1" indent="-228600" algn="l">
              <a:lnSpc>
                <a:spcPct val="100000"/>
              </a:lnSpc>
              <a:spcBef>
                <a:spcPts val="0"/>
              </a:spcBef>
              <a:spcAft>
                <a:spcPts val="0"/>
              </a:spcAft>
              <a:buSzPts val="2400"/>
              <a:buNone/>
              <a:defRPr sz="1500" b="1"/>
            </a:lvl2pPr>
            <a:lvl3pPr marL="1371600" lvl="2" indent="-228600" algn="l">
              <a:lnSpc>
                <a:spcPct val="100000"/>
              </a:lnSpc>
              <a:spcBef>
                <a:spcPts val="0"/>
              </a:spcBef>
              <a:spcAft>
                <a:spcPts val="0"/>
              </a:spcAft>
              <a:buSzPts val="2400"/>
              <a:buNone/>
              <a:defRPr sz="1350" b="1"/>
            </a:lvl3pPr>
            <a:lvl4pPr marL="1828800" lvl="3" indent="-228600" algn="l">
              <a:lnSpc>
                <a:spcPct val="100000"/>
              </a:lnSpc>
              <a:spcBef>
                <a:spcPts val="0"/>
              </a:spcBef>
              <a:spcAft>
                <a:spcPts val="0"/>
              </a:spcAft>
              <a:buSzPts val="1800"/>
              <a:buNone/>
              <a:defRPr sz="1200" b="1"/>
            </a:lvl4pPr>
            <a:lvl5pPr marL="2286000" lvl="4" indent="-228600" algn="l">
              <a:lnSpc>
                <a:spcPct val="100000"/>
              </a:lnSpc>
              <a:spcBef>
                <a:spcPts val="0"/>
              </a:spcBef>
              <a:spcAft>
                <a:spcPts val="0"/>
              </a:spcAft>
              <a:buSzPts val="1800"/>
              <a:buNone/>
              <a:defRPr sz="1200" b="1"/>
            </a:lvl5pPr>
            <a:lvl6pPr marL="2743200" lvl="5" indent="-228600" algn="l">
              <a:lnSpc>
                <a:spcPct val="100000"/>
              </a:lnSpc>
              <a:spcBef>
                <a:spcPts val="0"/>
              </a:spcBef>
              <a:spcAft>
                <a:spcPts val="0"/>
              </a:spcAft>
              <a:buSzPts val="1800"/>
              <a:buNone/>
              <a:defRPr sz="1200" b="1"/>
            </a:lvl6pPr>
            <a:lvl7pPr marL="3200400" lvl="6" indent="-228600" algn="l">
              <a:lnSpc>
                <a:spcPct val="100000"/>
              </a:lnSpc>
              <a:spcBef>
                <a:spcPts val="0"/>
              </a:spcBef>
              <a:spcAft>
                <a:spcPts val="0"/>
              </a:spcAft>
              <a:buSzPts val="1800"/>
              <a:buNone/>
              <a:defRPr sz="1200" b="1"/>
            </a:lvl7pPr>
            <a:lvl8pPr marL="3657600" lvl="7" indent="-228600" algn="l">
              <a:lnSpc>
                <a:spcPct val="100000"/>
              </a:lnSpc>
              <a:spcBef>
                <a:spcPts val="0"/>
              </a:spcBef>
              <a:spcAft>
                <a:spcPts val="0"/>
              </a:spcAft>
              <a:buSzPts val="1800"/>
              <a:buNone/>
              <a:defRPr sz="1200" b="1"/>
            </a:lvl8pPr>
            <a:lvl9pPr marL="4114800" lvl="8" indent="-228600" algn="l">
              <a:lnSpc>
                <a:spcPct val="100000"/>
              </a:lnSpc>
              <a:spcBef>
                <a:spcPts val="0"/>
              </a:spcBef>
              <a:spcAft>
                <a:spcPts val="0"/>
              </a:spcAft>
              <a:buSzPts val="1800"/>
              <a:buNone/>
              <a:defRPr sz="1200" b="1"/>
            </a:lvl9pPr>
          </a:lstStyle>
          <a:p>
            <a:endParaRPr/>
          </a:p>
        </p:txBody>
      </p:sp>
      <p:sp>
        <p:nvSpPr>
          <p:cNvPr id="59" name="Google Shape;59;p14"/>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1800"/>
            </a:lvl1pPr>
            <a:lvl2pPr marL="914400" lvl="1" indent="-381000" algn="l">
              <a:lnSpc>
                <a:spcPct val="100000"/>
              </a:lnSpc>
              <a:spcBef>
                <a:spcPts val="0"/>
              </a:spcBef>
              <a:spcAft>
                <a:spcPts val="0"/>
              </a:spcAft>
              <a:buSzPts val="2400"/>
              <a:buChar char="○"/>
              <a:defRPr sz="1500"/>
            </a:lvl2pPr>
            <a:lvl3pPr marL="1371600" lvl="2" indent="-381000" algn="l">
              <a:lnSpc>
                <a:spcPct val="100000"/>
              </a:lnSpc>
              <a:spcBef>
                <a:spcPts val="0"/>
              </a:spcBef>
              <a:spcAft>
                <a:spcPts val="0"/>
              </a:spcAft>
              <a:buSzPts val="2400"/>
              <a:buChar char="■"/>
              <a:defRPr sz="1350"/>
            </a:lvl3pPr>
            <a:lvl4pPr marL="1828800" lvl="3" indent="-342900" algn="l">
              <a:lnSpc>
                <a:spcPct val="100000"/>
              </a:lnSpc>
              <a:spcBef>
                <a:spcPts val="0"/>
              </a:spcBef>
              <a:spcAft>
                <a:spcPts val="0"/>
              </a:spcAft>
              <a:buSzPts val="1800"/>
              <a:buChar char="●"/>
              <a:defRPr sz="1200"/>
            </a:lvl4pPr>
            <a:lvl5pPr marL="2286000" lvl="4" indent="-342900" algn="l">
              <a:lnSpc>
                <a:spcPct val="100000"/>
              </a:lnSpc>
              <a:spcBef>
                <a:spcPts val="0"/>
              </a:spcBef>
              <a:spcAft>
                <a:spcPts val="0"/>
              </a:spcAft>
              <a:buSzPts val="1800"/>
              <a:buChar char="○"/>
              <a:defRPr sz="1200"/>
            </a:lvl5pPr>
            <a:lvl6pPr marL="2743200" lvl="5" indent="-342900" algn="l">
              <a:lnSpc>
                <a:spcPct val="100000"/>
              </a:lnSpc>
              <a:spcBef>
                <a:spcPts val="0"/>
              </a:spcBef>
              <a:spcAft>
                <a:spcPts val="0"/>
              </a:spcAft>
              <a:buSzPts val="1800"/>
              <a:buChar char="■"/>
              <a:defRPr sz="1200"/>
            </a:lvl6pPr>
            <a:lvl7pPr marL="3200400" lvl="6" indent="-342900" algn="l">
              <a:lnSpc>
                <a:spcPct val="100000"/>
              </a:lnSpc>
              <a:spcBef>
                <a:spcPts val="0"/>
              </a:spcBef>
              <a:spcAft>
                <a:spcPts val="0"/>
              </a:spcAft>
              <a:buSzPts val="1800"/>
              <a:buChar char="●"/>
              <a:defRPr sz="1200"/>
            </a:lvl7pPr>
            <a:lvl8pPr marL="3657600" lvl="7" indent="-342900" algn="l">
              <a:lnSpc>
                <a:spcPct val="100000"/>
              </a:lnSpc>
              <a:spcBef>
                <a:spcPts val="0"/>
              </a:spcBef>
              <a:spcAft>
                <a:spcPts val="0"/>
              </a:spcAft>
              <a:buSzPts val="1800"/>
              <a:buChar char="○"/>
              <a:defRPr sz="1200"/>
            </a:lvl8pPr>
            <a:lvl9pPr marL="4114800" lvl="8" indent="-342900" algn="l">
              <a:lnSpc>
                <a:spcPct val="100000"/>
              </a:lnSpc>
              <a:spcBef>
                <a:spcPts val="0"/>
              </a:spcBef>
              <a:spcAft>
                <a:spcPts val="0"/>
              </a:spcAft>
              <a:buSzPts val="1800"/>
              <a:buChar char="■"/>
              <a:defRPr sz="1200"/>
            </a:lvl9pPr>
          </a:lstStyle>
          <a:p>
            <a:endParaRPr/>
          </a:p>
        </p:txBody>
      </p:sp>
      <p:sp>
        <p:nvSpPr>
          <p:cNvPr id="60" name="Google Shape;60;p14"/>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lvl="0" indent="-228600" algn="l">
              <a:lnSpc>
                <a:spcPct val="100000"/>
              </a:lnSpc>
              <a:spcBef>
                <a:spcPts val="600"/>
              </a:spcBef>
              <a:spcAft>
                <a:spcPts val="0"/>
              </a:spcAft>
              <a:buSzPts val="3000"/>
              <a:buNone/>
              <a:defRPr sz="1800" b="1"/>
            </a:lvl1pPr>
            <a:lvl2pPr marL="914400" lvl="1" indent="-228600" algn="l">
              <a:lnSpc>
                <a:spcPct val="100000"/>
              </a:lnSpc>
              <a:spcBef>
                <a:spcPts val="0"/>
              </a:spcBef>
              <a:spcAft>
                <a:spcPts val="0"/>
              </a:spcAft>
              <a:buSzPts val="2400"/>
              <a:buNone/>
              <a:defRPr sz="1500" b="1"/>
            </a:lvl2pPr>
            <a:lvl3pPr marL="1371600" lvl="2" indent="-228600" algn="l">
              <a:lnSpc>
                <a:spcPct val="100000"/>
              </a:lnSpc>
              <a:spcBef>
                <a:spcPts val="0"/>
              </a:spcBef>
              <a:spcAft>
                <a:spcPts val="0"/>
              </a:spcAft>
              <a:buSzPts val="2400"/>
              <a:buNone/>
              <a:defRPr sz="1350" b="1"/>
            </a:lvl3pPr>
            <a:lvl4pPr marL="1828800" lvl="3" indent="-228600" algn="l">
              <a:lnSpc>
                <a:spcPct val="100000"/>
              </a:lnSpc>
              <a:spcBef>
                <a:spcPts val="0"/>
              </a:spcBef>
              <a:spcAft>
                <a:spcPts val="0"/>
              </a:spcAft>
              <a:buSzPts val="1800"/>
              <a:buNone/>
              <a:defRPr sz="1200" b="1"/>
            </a:lvl4pPr>
            <a:lvl5pPr marL="2286000" lvl="4" indent="-228600" algn="l">
              <a:lnSpc>
                <a:spcPct val="100000"/>
              </a:lnSpc>
              <a:spcBef>
                <a:spcPts val="0"/>
              </a:spcBef>
              <a:spcAft>
                <a:spcPts val="0"/>
              </a:spcAft>
              <a:buSzPts val="1800"/>
              <a:buNone/>
              <a:defRPr sz="1200" b="1"/>
            </a:lvl5pPr>
            <a:lvl6pPr marL="2743200" lvl="5" indent="-228600" algn="l">
              <a:lnSpc>
                <a:spcPct val="100000"/>
              </a:lnSpc>
              <a:spcBef>
                <a:spcPts val="0"/>
              </a:spcBef>
              <a:spcAft>
                <a:spcPts val="0"/>
              </a:spcAft>
              <a:buSzPts val="1800"/>
              <a:buNone/>
              <a:defRPr sz="1200" b="1"/>
            </a:lvl6pPr>
            <a:lvl7pPr marL="3200400" lvl="6" indent="-228600" algn="l">
              <a:lnSpc>
                <a:spcPct val="100000"/>
              </a:lnSpc>
              <a:spcBef>
                <a:spcPts val="0"/>
              </a:spcBef>
              <a:spcAft>
                <a:spcPts val="0"/>
              </a:spcAft>
              <a:buSzPts val="1800"/>
              <a:buNone/>
              <a:defRPr sz="1200" b="1"/>
            </a:lvl7pPr>
            <a:lvl8pPr marL="3657600" lvl="7" indent="-228600" algn="l">
              <a:lnSpc>
                <a:spcPct val="100000"/>
              </a:lnSpc>
              <a:spcBef>
                <a:spcPts val="0"/>
              </a:spcBef>
              <a:spcAft>
                <a:spcPts val="0"/>
              </a:spcAft>
              <a:buSzPts val="1800"/>
              <a:buNone/>
              <a:defRPr sz="1200" b="1"/>
            </a:lvl8pPr>
            <a:lvl9pPr marL="4114800" lvl="8" indent="-228600" algn="l">
              <a:lnSpc>
                <a:spcPct val="100000"/>
              </a:lnSpc>
              <a:spcBef>
                <a:spcPts val="0"/>
              </a:spcBef>
              <a:spcAft>
                <a:spcPts val="0"/>
              </a:spcAft>
              <a:buSzPts val="1800"/>
              <a:buNone/>
              <a:defRPr sz="1200" b="1"/>
            </a:lvl9pPr>
          </a:lstStyle>
          <a:p>
            <a:endParaRPr/>
          </a:p>
        </p:txBody>
      </p:sp>
      <p:sp>
        <p:nvSpPr>
          <p:cNvPr id="61" name="Google Shape;61;p14"/>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1800"/>
            </a:lvl1pPr>
            <a:lvl2pPr marL="914400" lvl="1" indent="-381000" algn="l">
              <a:lnSpc>
                <a:spcPct val="100000"/>
              </a:lnSpc>
              <a:spcBef>
                <a:spcPts val="0"/>
              </a:spcBef>
              <a:spcAft>
                <a:spcPts val="0"/>
              </a:spcAft>
              <a:buSzPts val="2400"/>
              <a:buChar char="○"/>
              <a:defRPr sz="1500"/>
            </a:lvl2pPr>
            <a:lvl3pPr marL="1371600" lvl="2" indent="-381000" algn="l">
              <a:lnSpc>
                <a:spcPct val="100000"/>
              </a:lnSpc>
              <a:spcBef>
                <a:spcPts val="0"/>
              </a:spcBef>
              <a:spcAft>
                <a:spcPts val="0"/>
              </a:spcAft>
              <a:buSzPts val="2400"/>
              <a:buChar char="■"/>
              <a:defRPr sz="1350"/>
            </a:lvl3pPr>
            <a:lvl4pPr marL="1828800" lvl="3" indent="-342900" algn="l">
              <a:lnSpc>
                <a:spcPct val="100000"/>
              </a:lnSpc>
              <a:spcBef>
                <a:spcPts val="0"/>
              </a:spcBef>
              <a:spcAft>
                <a:spcPts val="0"/>
              </a:spcAft>
              <a:buSzPts val="1800"/>
              <a:buChar char="●"/>
              <a:defRPr sz="1200"/>
            </a:lvl4pPr>
            <a:lvl5pPr marL="2286000" lvl="4" indent="-342900" algn="l">
              <a:lnSpc>
                <a:spcPct val="100000"/>
              </a:lnSpc>
              <a:spcBef>
                <a:spcPts val="0"/>
              </a:spcBef>
              <a:spcAft>
                <a:spcPts val="0"/>
              </a:spcAft>
              <a:buSzPts val="1800"/>
              <a:buChar char="○"/>
              <a:defRPr sz="1200"/>
            </a:lvl5pPr>
            <a:lvl6pPr marL="2743200" lvl="5" indent="-342900" algn="l">
              <a:lnSpc>
                <a:spcPct val="100000"/>
              </a:lnSpc>
              <a:spcBef>
                <a:spcPts val="0"/>
              </a:spcBef>
              <a:spcAft>
                <a:spcPts val="0"/>
              </a:spcAft>
              <a:buSzPts val="1800"/>
              <a:buChar char="■"/>
              <a:defRPr sz="1200"/>
            </a:lvl6pPr>
            <a:lvl7pPr marL="3200400" lvl="6" indent="-342900" algn="l">
              <a:lnSpc>
                <a:spcPct val="100000"/>
              </a:lnSpc>
              <a:spcBef>
                <a:spcPts val="0"/>
              </a:spcBef>
              <a:spcAft>
                <a:spcPts val="0"/>
              </a:spcAft>
              <a:buSzPts val="1800"/>
              <a:buChar char="●"/>
              <a:defRPr sz="1200"/>
            </a:lvl7pPr>
            <a:lvl8pPr marL="3657600" lvl="7" indent="-342900" algn="l">
              <a:lnSpc>
                <a:spcPct val="100000"/>
              </a:lnSpc>
              <a:spcBef>
                <a:spcPts val="0"/>
              </a:spcBef>
              <a:spcAft>
                <a:spcPts val="0"/>
              </a:spcAft>
              <a:buSzPts val="1800"/>
              <a:buChar char="○"/>
              <a:defRPr sz="1200"/>
            </a:lvl8pPr>
            <a:lvl9pPr marL="4114800" lvl="8" indent="-342900" algn="l">
              <a:lnSpc>
                <a:spcPct val="100000"/>
              </a:lnSpc>
              <a:spcBef>
                <a:spcPts val="0"/>
              </a:spcBef>
              <a:spcAft>
                <a:spcPts val="0"/>
              </a:spcAft>
              <a:buSzPts val="1800"/>
              <a:buChar char="■"/>
              <a:defRPr sz="1200"/>
            </a:lvl9pPr>
          </a:lstStyle>
          <a:p>
            <a:endParaRPr/>
          </a:p>
        </p:txBody>
      </p:sp>
      <p:sp>
        <p:nvSpPr>
          <p:cNvPr id="62" name="Google Shape;62;p1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1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14"/>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75"/>
              <a:buFont typeface="Arial"/>
              <a:buNone/>
              <a:defRPr sz="975"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single bullet list">
  <p:cSld name="1_Title and single bullet list">
    <p:spTree>
      <p:nvGrpSpPr>
        <p:cNvPr id="1" name="Shape 73"/>
        <p:cNvGrpSpPr/>
        <p:nvPr/>
      </p:nvGrpSpPr>
      <p:grpSpPr>
        <a:xfrm>
          <a:off x="0" y="0"/>
          <a:ext cx="0" cy="0"/>
          <a:chOff x="0" y="0"/>
          <a:chExt cx="0" cy="0"/>
        </a:xfrm>
      </p:grpSpPr>
      <p:sp>
        <p:nvSpPr>
          <p:cNvPr id="74" name="Google Shape;74;p16"/>
          <p:cNvSpPr txBox="1">
            <a:spLocks noGrp="1"/>
          </p:cNvSpPr>
          <p:nvPr>
            <p:ph type="body" idx="1"/>
          </p:nvPr>
        </p:nvSpPr>
        <p:spPr>
          <a:xfrm>
            <a:off x="152400" y="1028700"/>
            <a:ext cx="8808600" cy="3527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100"/>
              <a:buNone/>
              <a:defRPr sz="1100">
                <a:latin typeface="Candara"/>
                <a:ea typeface="Candara"/>
                <a:cs typeface="Candara"/>
                <a:sym typeface="Candara"/>
              </a:defRPr>
            </a:lvl1pPr>
            <a:lvl2pPr marL="914400" lvl="1" indent="-228600" algn="l">
              <a:lnSpc>
                <a:spcPct val="100000"/>
              </a:lnSpc>
              <a:spcBef>
                <a:spcPts val="600"/>
              </a:spcBef>
              <a:spcAft>
                <a:spcPts val="0"/>
              </a:spcAft>
              <a:buSzPts val="1100"/>
              <a:buNone/>
              <a:defRPr sz="1100">
                <a:latin typeface="Candara"/>
                <a:ea typeface="Candara"/>
                <a:cs typeface="Candara"/>
                <a:sym typeface="Candara"/>
              </a:defRPr>
            </a:lvl2pPr>
            <a:lvl3pPr marL="1371600" lvl="2" indent="-228600" algn="l">
              <a:lnSpc>
                <a:spcPct val="100000"/>
              </a:lnSpc>
              <a:spcBef>
                <a:spcPts val="300"/>
              </a:spcBef>
              <a:spcAft>
                <a:spcPts val="0"/>
              </a:spcAft>
              <a:buSzPts val="1100"/>
              <a:buNone/>
              <a:defRPr sz="1100">
                <a:latin typeface="Candara"/>
                <a:ea typeface="Candara"/>
                <a:cs typeface="Candara"/>
                <a:sym typeface="Candara"/>
              </a:defRPr>
            </a:lvl3pPr>
            <a:lvl4pPr marL="1828800" lvl="3" indent="-228600" algn="l">
              <a:lnSpc>
                <a:spcPct val="100000"/>
              </a:lnSpc>
              <a:spcBef>
                <a:spcPts val="300"/>
              </a:spcBef>
              <a:spcAft>
                <a:spcPts val="0"/>
              </a:spcAft>
              <a:buClr>
                <a:schemeClr val="lt2"/>
              </a:buClr>
              <a:buSzPts val="1100"/>
              <a:buNone/>
              <a:defRPr sz="1100">
                <a:latin typeface="Candara"/>
                <a:ea typeface="Candara"/>
                <a:cs typeface="Candara"/>
                <a:sym typeface="Candara"/>
              </a:defRPr>
            </a:lvl4pPr>
            <a:lvl5pPr marL="2286000" lvl="4" indent="-228600" algn="l">
              <a:lnSpc>
                <a:spcPct val="100000"/>
              </a:lnSpc>
              <a:spcBef>
                <a:spcPts val="300"/>
              </a:spcBef>
              <a:spcAft>
                <a:spcPts val="0"/>
              </a:spcAft>
              <a:buClr>
                <a:schemeClr val="lt2"/>
              </a:buClr>
              <a:buSzPts val="1100"/>
              <a:buNone/>
              <a:defRPr sz="1100">
                <a:latin typeface="Candara"/>
                <a:ea typeface="Candara"/>
                <a:cs typeface="Candara"/>
                <a:sym typeface="Candara"/>
              </a:defRPr>
            </a:lvl5pPr>
            <a:lvl6pPr marL="2743200" lvl="5" indent="-228600" algn="l">
              <a:lnSpc>
                <a:spcPct val="100000"/>
              </a:lnSpc>
              <a:spcBef>
                <a:spcPts val="250"/>
              </a:spcBef>
              <a:spcAft>
                <a:spcPts val="0"/>
              </a:spcAft>
              <a:buSzPts val="1800"/>
              <a:buNone/>
              <a:defRPr/>
            </a:lvl6pPr>
            <a:lvl7pPr marL="3200400" lvl="6" indent="-228600" algn="l">
              <a:lnSpc>
                <a:spcPct val="100000"/>
              </a:lnSpc>
              <a:spcBef>
                <a:spcPts val="255"/>
              </a:spcBef>
              <a:spcAft>
                <a:spcPts val="0"/>
              </a:spcAft>
              <a:buSzPts val="1800"/>
              <a:buNone/>
              <a:defRPr/>
            </a:lvl7pPr>
            <a:lvl8pPr marL="3657600" lvl="7" indent="-228600" algn="l">
              <a:lnSpc>
                <a:spcPct val="100000"/>
              </a:lnSpc>
              <a:spcBef>
                <a:spcPts val="257"/>
              </a:spcBef>
              <a:spcAft>
                <a:spcPts val="0"/>
              </a:spcAft>
              <a:buSzPts val="1800"/>
              <a:buNone/>
              <a:defRPr/>
            </a:lvl8pPr>
            <a:lvl9pPr marL="4114800" lvl="8" indent="-228600" algn="l">
              <a:lnSpc>
                <a:spcPct val="100000"/>
              </a:lnSpc>
              <a:spcBef>
                <a:spcPts val="255"/>
              </a:spcBef>
              <a:spcAft>
                <a:spcPts val="0"/>
              </a:spcAft>
              <a:buSzPts val="1800"/>
              <a:buNone/>
              <a:defRPr/>
            </a:lvl9pPr>
          </a:lstStyle>
          <a:p>
            <a:endParaRPr/>
          </a:p>
        </p:txBody>
      </p:sp>
      <p:sp>
        <p:nvSpPr>
          <p:cNvPr id="75" name="Google Shape;75;p16"/>
          <p:cNvSpPr txBox="1">
            <a:spLocks noGrp="1"/>
          </p:cNvSpPr>
          <p:nvPr>
            <p:ph type="title"/>
          </p:nvPr>
        </p:nvSpPr>
        <p:spPr>
          <a:xfrm>
            <a:off x="0" y="105156"/>
            <a:ext cx="8915400" cy="637800"/>
          </a:xfrm>
          <a:prstGeom prst="rect">
            <a:avLst/>
          </a:prstGeom>
          <a:noFill/>
          <a:ln>
            <a:noFill/>
          </a:ln>
        </p:spPr>
        <p:txBody>
          <a:bodyPr spcFirstLastPara="1" wrap="square" lIns="137150" tIns="45700" rIns="137150" bIns="45700" anchor="b" anchorCtr="0">
            <a:noAutofit/>
          </a:bodyPr>
          <a:lstStyle>
            <a:lvl1pPr lvl="0" algn="ctr">
              <a:lnSpc>
                <a:spcPct val="100000"/>
              </a:lnSpc>
              <a:spcBef>
                <a:spcPts val="0"/>
              </a:spcBef>
              <a:spcAft>
                <a:spcPts val="0"/>
              </a:spcAft>
              <a:buClr>
                <a:schemeClr val="lt2"/>
              </a:buClr>
              <a:buSzPts val="2800"/>
              <a:buFont typeface="Candara"/>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6" name="Google Shape;76;p16"/>
          <p:cNvCxnSpPr/>
          <p:nvPr/>
        </p:nvCxnSpPr>
        <p:spPr>
          <a:xfrm>
            <a:off x="0" y="748665"/>
            <a:ext cx="91440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1780B7"/>
              </a:buClr>
              <a:buSzPts val="4400"/>
              <a:buFont typeface="Calibri"/>
              <a:buChar char="●"/>
              <a:defRPr sz="4400" b="1" i="0" u="none" strike="noStrike" cap="none">
                <a:solidFill>
                  <a:srgbClr val="1780B7"/>
                </a:solidFill>
                <a:latin typeface="Calibri"/>
                <a:ea typeface="Calibri"/>
                <a:cs typeface="Calibri"/>
                <a:sym typeface="Calibri"/>
              </a:defRPr>
            </a:lvl1pPr>
            <a:lvl2pPr lvl="1" algn="l">
              <a:lnSpc>
                <a:spcPct val="100000"/>
              </a:lnSpc>
              <a:spcBef>
                <a:spcPts val="0"/>
              </a:spcBef>
              <a:spcAft>
                <a:spcPts val="0"/>
              </a:spcAft>
              <a:buClr>
                <a:schemeClr val="dk1"/>
              </a:buClr>
              <a:buSzPts val="3600"/>
              <a:buFont typeface="Arial"/>
              <a:buChar char="○"/>
              <a:defRPr sz="3600" b="1">
                <a:solidFill>
                  <a:schemeClr val="dk1"/>
                </a:solidFill>
              </a:defRPr>
            </a:lvl2pPr>
            <a:lvl3pPr lvl="2" algn="l">
              <a:lnSpc>
                <a:spcPct val="100000"/>
              </a:lnSpc>
              <a:spcBef>
                <a:spcPts val="0"/>
              </a:spcBef>
              <a:spcAft>
                <a:spcPts val="0"/>
              </a:spcAft>
              <a:buClr>
                <a:schemeClr val="dk1"/>
              </a:buClr>
              <a:buSzPts val="3600"/>
              <a:buFont typeface="Arial"/>
              <a:buChar char="■"/>
              <a:defRPr sz="3600" b="1">
                <a:solidFill>
                  <a:schemeClr val="dk1"/>
                </a:solidFill>
              </a:defRPr>
            </a:lvl3pPr>
            <a:lvl4pPr lvl="3" algn="l">
              <a:lnSpc>
                <a:spcPct val="100000"/>
              </a:lnSpc>
              <a:spcBef>
                <a:spcPts val="0"/>
              </a:spcBef>
              <a:spcAft>
                <a:spcPts val="0"/>
              </a:spcAft>
              <a:buClr>
                <a:schemeClr val="dk1"/>
              </a:buClr>
              <a:buSzPts val="3600"/>
              <a:buFont typeface="Arial"/>
              <a:buChar char="●"/>
              <a:defRPr sz="3600" b="1">
                <a:solidFill>
                  <a:schemeClr val="dk1"/>
                </a:solidFill>
              </a:defRPr>
            </a:lvl4pPr>
            <a:lvl5pPr lvl="4" algn="l">
              <a:lnSpc>
                <a:spcPct val="100000"/>
              </a:lnSpc>
              <a:spcBef>
                <a:spcPts val="0"/>
              </a:spcBef>
              <a:spcAft>
                <a:spcPts val="0"/>
              </a:spcAft>
              <a:buClr>
                <a:schemeClr val="dk1"/>
              </a:buClr>
              <a:buSzPts val="3600"/>
              <a:buFont typeface="Arial"/>
              <a:buChar char="○"/>
              <a:defRPr sz="3600" b="1">
                <a:solidFill>
                  <a:schemeClr val="dk1"/>
                </a:solidFill>
              </a:defRPr>
            </a:lvl5pPr>
            <a:lvl6pPr lvl="5" algn="ctr">
              <a:lnSpc>
                <a:spcPct val="100000"/>
              </a:lnSpc>
              <a:spcBef>
                <a:spcPts val="0"/>
              </a:spcBef>
              <a:spcAft>
                <a:spcPts val="0"/>
              </a:spcAft>
              <a:buClr>
                <a:schemeClr val="dk1"/>
              </a:buClr>
              <a:buSzPts val="3600"/>
              <a:buFont typeface="Arial"/>
              <a:buChar char="■"/>
              <a:defRPr sz="3600" b="1">
                <a:solidFill>
                  <a:schemeClr val="dk1"/>
                </a:solidFill>
              </a:defRPr>
            </a:lvl6pPr>
            <a:lvl7pPr lvl="6" algn="ctr">
              <a:lnSpc>
                <a:spcPct val="100000"/>
              </a:lnSpc>
              <a:spcBef>
                <a:spcPts val="0"/>
              </a:spcBef>
              <a:spcAft>
                <a:spcPts val="0"/>
              </a:spcAft>
              <a:buClr>
                <a:schemeClr val="dk1"/>
              </a:buClr>
              <a:buSzPts val="3600"/>
              <a:buFont typeface="Arial"/>
              <a:buChar char="●"/>
              <a:defRPr sz="3600" b="1">
                <a:solidFill>
                  <a:schemeClr val="dk1"/>
                </a:solidFill>
              </a:defRPr>
            </a:lvl7pPr>
            <a:lvl8pPr lvl="7" algn="ctr">
              <a:lnSpc>
                <a:spcPct val="100000"/>
              </a:lnSpc>
              <a:spcBef>
                <a:spcPts val="0"/>
              </a:spcBef>
              <a:spcAft>
                <a:spcPts val="0"/>
              </a:spcAft>
              <a:buClr>
                <a:schemeClr val="dk1"/>
              </a:buClr>
              <a:buSzPts val="3600"/>
              <a:buFont typeface="Arial"/>
              <a:buChar char="○"/>
              <a:defRPr sz="3600" b="1">
                <a:solidFill>
                  <a:schemeClr val="dk1"/>
                </a:solidFill>
              </a:defRPr>
            </a:lvl8pPr>
            <a:lvl9pPr lvl="8" algn="ctr">
              <a:lnSpc>
                <a:spcPct val="100000"/>
              </a:lnSpc>
              <a:spcBef>
                <a:spcPts val="0"/>
              </a:spcBef>
              <a:spcAft>
                <a:spcPts val="0"/>
              </a:spcAft>
              <a:buClr>
                <a:schemeClr val="dk1"/>
              </a:buClr>
              <a:buSzPts val="3600"/>
              <a:buFont typeface="Arial"/>
              <a:buChar char="■"/>
              <a:defRPr sz="3600" b="1">
                <a:solidFill>
                  <a:schemeClr val="dk1"/>
                </a:solidFill>
              </a:defRPr>
            </a:lvl9pPr>
          </a:lstStyle>
          <a:p>
            <a:endParaRPr/>
          </a:p>
        </p:txBody>
      </p:sp>
      <p:sp>
        <p:nvSpPr>
          <p:cNvPr id="79" name="Google Shape;79;p1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19100" algn="l">
              <a:lnSpc>
                <a:spcPct val="100000"/>
              </a:lnSpc>
              <a:spcBef>
                <a:spcPts val="640"/>
              </a:spcBef>
              <a:spcAft>
                <a:spcPts val="0"/>
              </a:spcAft>
              <a:buClr>
                <a:srgbClr val="595959"/>
              </a:buClr>
              <a:buSzPts val="3000"/>
              <a:buFont typeface="Arial"/>
              <a:buChar char="•"/>
              <a:defRPr sz="3000" b="0" i="0" u="none" strike="noStrike" cap="none">
                <a:solidFill>
                  <a:srgbClr val="666666"/>
                </a:solidFill>
                <a:latin typeface="Arial"/>
                <a:ea typeface="Arial"/>
                <a:cs typeface="Arial"/>
                <a:sym typeface="Arial"/>
              </a:defRPr>
            </a:lvl1pPr>
            <a:lvl2pPr marL="914400" marR="0" lvl="1" indent="-381000" algn="l">
              <a:lnSpc>
                <a:spcPct val="100000"/>
              </a:lnSpc>
              <a:spcBef>
                <a:spcPts val="560"/>
              </a:spcBef>
              <a:spcAft>
                <a:spcPts val="0"/>
              </a:spcAft>
              <a:buClr>
                <a:srgbClr val="595959"/>
              </a:buClr>
              <a:buSzPts val="2400"/>
              <a:buFont typeface="Arial"/>
              <a:buChar char="–"/>
              <a:defRPr sz="2400" b="0" i="0" u="none" strike="noStrike" cap="none">
                <a:solidFill>
                  <a:srgbClr val="666666"/>
                </a:solidFill>
                <a:latin typeface="Arial"/>
                <a:ea typeface="Arial"/>
                <a:cs typeface="Arial"/>
                <a:sym typeface="Arial"/>
              </a:defRPr>
            </a:lvl2pPr>
            <a:lvl3pPr marL="1371600" marR="0" lvl="2" indent="-381000" algn="l">
              <a:lnSpc>
                <a:spcPct val="100000"/>
              </a:lnSpc>
              <a:spcBef>
                <a:spcPts val="480"/>
              </a:spcBef>
              <a:spcAft>
                <a:spcPts val="0"/>
              </a:spcAft>
              <a:buClr>
                <a:srgbClr val="595959"/>
              </a:buClr>
              <a:buSzPts val="2400"/>
              <a:buFont typeface="Arial"/>
              <a:buChar char="•"/>
              <a:defRPr sz="2400" b="0" i="0" u="none" strike="noStrike" cap="none">
                <a:solidFill>
                  <a:srgbClr val="666666"/>
                </a:solidFill>
                <a:latin typeface="Arial"/>
                <a:ea typeface="Arial"/>
                <a:cs typeface="Arial"/>
                <a:sym typeface="Arial"/>
              </a:defRPr>
            </a:lvl3pPr>
            <a:lvl4pPr marL="1828800" marR="0" lvl="3" indent="-342900" algn="l">
              <a:lnSpc>
                <a:spcPct val="100000"/>
              </a:lnSpc>
              <a:spcBef>
                <a:spcPts val="400"/>
              </a:spcBef>
              <a:spcAft>
                <a:spcPts val="0"/>
              </a:spcAft>
              <a:buClr>
                <a:srgbClr val="595959"/>
              </a:buClr>
              <a:buSzPts val="1800"/>
              <a:buFont typeface="Arial"/>
              <a:buChar char="–"/>
              <a:defRPr sz="1800" b="0" i="0" u="none" strike="noStrike" cap="none">
                <a:solidFill>
                  <a:srgbClr val="666666"/>
                </a:solidFill>
                <a:latin typeface="Arial"/>
                <a:ea typeface="Arial"/>
                <a:cs typeface="Arial"/>
                <a:sym typeface="Arial"/>
              </a:defRPr>
            </a:lvl4pPr>
            <a:lvl5pPr marL="2286000" marR="0" lvl="4" indent="-342900" algn="l">
              <a:lnSpc>
                <a:spcPct val="100000"/>
              </a:lnSpc>
              <a:spcBef>
                <a:spcPts val="400"/>
              </a:spcBef>
              <a:spcAft>
                <a:spcPts val="0"/>
              </a:spcAft>
              <a:buClr>
                <a:srgbClr val="595959"/>
              </a:buClr>
              <a:buSzPts val="1800"/>
              <a:buFont typeface="Arial"/>
              <a:buChar char="»"/>
              <a:defRPr sz="1800" b="0" i="0" u="none" strike="noStrike" cap="none">
                <a:solidFill>
                  <a:srgbClr val="666666"/>
                </a:solidFill>
                <a:latin typeface="Arial"/>
                <a:ea typeface="Arial"/>
                <a:cs typeface="Arial"/>
                <a:sym typeface="Arial"/>
              </a:defRPr>
            </a:lvl5pPr>
            <a:lvl6pPr marL="2743200" marR="0" lvl="5" indent="-342900"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6pPr>
            <a:lvl7pPr marL="3200400" marR="0" lvl="6" indent="-342900"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7pPr>
            <a:lvl8pPr marL="3657600" marR="0" lvl="7" indent="-342900"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8pPr>
            <a:lvl9pPr marL="4114800" marR="0" lvl="8" indent="-342900"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9pPr>
          </a:lstStyle>
          <a:p>
            <a:endParaRPr/>
          </a:p>
        </p:txBody>
      </p:sp>
      <p:sp>
        <p:nvSpPr>
          <p:cNvPr id="80" name="Google Shape;80;p1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17"/>
          <p:cNvSpPr txBox="1">
            <a:spLocks noGrp="1"/>
          </p:cNvSpPr>
          <p:nvPr>
            <p:ph type="sldNum" idx="12"/>
          </p:nvPr>
        </p:nvSpPr>
        <p:spPr>
          <a:xfrm>
            <a:off x="8783375" y="4900325"/>
            <a:ext cx="2991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0" y="0"/>
            <a:ext cx="9144000" cy="685800"/>
          </a:xfrm>
          <a:prstGeom prst="rect">
            <a:avLst/>
          </a:prstGeom>
          <a:noFill/>
          <a:ln>
            <a:noFill/>
          </a:ln>
        </p:spPr>
        <p:txBody>
          <a:bodyPr spcFirstLastPara="1" wrap="square" lIns="137150" tIns="45700" rIns="137150" bIns="45700" anchor="b" anchorCtr="0">
            <a:noAutofit/>
          </a:bodyPr>
          <a:lstStyle>
            <a:lvl1pPr lvl="0" algn="ctr">
              <a:lnSpc>
                <a:spcPct val="100000"/>
              </a:lnSpc>
              <a:spcBef>
                <a:spcPts val="0"/>
              </a:spcBef>
              <a:spcAft>
                <a:spcPts val="0"/>
              </a:spcAft>
              <a:buClr>
                <a:schemeClr val="lt2"/>
              </a:buClr>
              <a:buSzPts val="2400"/>
              <a:buFont typeface="Candara"/>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185683" y="1200150"/>
            <a:ext cx="8800800" cy="3394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800"/>
              <a:buNone/>
              <a:defRPr/>
            </a:lvl1pPr>
            <a:lvl2pPr marL="914400" lvl="1" indent="-228600" algn="l">
              <a:lnSpc>
                <a:spcPct val="100000"/>
              </a:lnSpc>
              <a:spcBef>
                <a:spcPts val="600"/>
              </a:spcBef>
              <a:spcAft>
                <a:spcPts val="0"/>
              </a:spcAft>
              <a:buSzPts val="1800"/>
              <a:buNone/>
              <a:defRPr/>
            </a:lvl2pPr>
            <a:lvl3pPr marL="1371600" lvl="2" indent="-228600" algn="l">
              <a:lnSpc>
                <a:spcPct val="100000"/>
              </a:lnSpc>
              <a:spcBef>
                <a:spcPts val="300"/>
              </a:spcBef>
              <a:spcAft>
                <a:spcPts val="0"/>
              </a:spcAft>
              <a:buSzPts val="1800"/>
              <a:buNone/>
              <a:defRPr/>
            </a:lvl3pPr>
            <a:lvl4pPr marL="1828800" lvl="3" indent="-228600" algn="l">
              <a:lnSpc>
                <a:spcPct val="100000"/>
              </a:lnSpc>
              <a:spcBef>
                <a:spcPts val="300"/>
              </a:spcBef>
              <a:spcAft>
                <a:spcPts val="0"/>
              </a:spcAft>
              <a:buClr>
                <a:schemeClr val="lt2"/>
              </a:buClr>
              <a:buSzPts val="1800"/>
              <a:buNone/>
              <a:defRPr/>
            </a:lvl4pPr>
            <a:lvl5pPr marL="2286000" lvl="4" indent="-228600" algn="l">
              <a:lnSpc>
                <a:spcPct val="100000"/>
              </a:lnSpc>
              <a:spcBef>
                <a:spcPts val="300"/>
              </a:spcBef>
              <a:spcAft>
                <a:spcPts val="0"/>
              </a:spcAft>
              <a:buClr>
                <a:schemeClr val="lt2"/>
              </a:buClr>
              <a:buSzPts val="1800"/>
              <a:buNone/>
              <a:defRPr/>
            </a:lvl5pPr>
            <a:lvl6pPr marL="2743200" lvl="5" indent="-228600" algn="l">
              <a:lnSpc>
                <a:spcPct val="100000"/>
              </a:lnSpc>
              <a:spcBef>
                <a:spcPts val="250"/>
              </a:spcBef>
              <a:spcAft>
                <a:spcPts val="0"/>
              </a:spcAft>
              <a:buSzPts val="1800"/>
              <a:buNone/>
              <a:defRPr/>
            </a:lvl6pPr>
            <a:lvl7pPr marL="3200400" lvl="6" indent="-228600" algn="l">
              <a:lnSpc>
                <a:spcPct val="100000"/>
              </a:lnSpc>
              <a:spcBef>
                <a:spcPts val="255"/>
              </a:spcBef>
              <a:spcAft>
                <a:spcPts val="0"/>
              </a:spcAft>
              <a:buSzPts val="1800"/>
              <a:buNone/>
              <a:defRPr/>
            </a:lvl7pPr>
            <a:lvl8pPr marL="3657600" lvl="7" indent="-228600" algn="l">
              <a:lnSpc>
                <a:spcPct val="100000"/>
              </a:lnSpc>
              <a:spcBef>
                <a:spcPts val="257"/>
              </a:spcBef>
              <a:spcAft>
                <a:spcPts val="0"/>
              </a:spcAft>
              <a:buSzPts val="1800"/>
              <a:buNone/>
              <a:defRPr/>
            </a:lvl8pPr>
            <a:lvl9pPr marL="4114800" lvl="8" indent="-228600" algn="l">
              <a:lnSpc>
                <a:spcPct val="100000"/>
              </a:lnSpc>
              <a:spcBef>
                <a:spcPts val="255"/>
              </a:spcBef>
              <a:spcAft>
                <a:spcPts val="0"/>
              </a:spcAft>
              <a:buSzPts val="1800"/>
              <a:buNone/>
              <a:defRPr/>
            </a:lvl9pPr>
          </a:lstStyle>
          <a:p>
            <a:endParaRPr/>
          </a:p>
        </p:txBody>
      </p:sp>
      <p:sp>
        <p:nvSpPr>
          <p:cNvPr id="85" name="Google Shape;85;p18"/>
          <p:cNvSpPr txBox="1">
            <a:spLocks noGrp="1"/>
          </p:cNvSpPr>
          <p:nvPr>
            <p:ph type="sldNum" idx="12"/>
          </p:nvPr>
        </p:nvSpPr>
        <p:spPr>
          <a:xfrm>
            <a:off x="6912303" y="4778594"/>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9"/>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1780B7"/>
              </a:buClr>
              <a:buSzPts val="1400"/>
              <a:buFont typeface="Arial"/>
              <a:buNone/>
              <a:defRPr sz="4800" b="1" i="0" u="none" strike="noStrike" cap="none">
                <a:solidFill>
                  <a:srgbClr val="1780B7"/>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4800" b="1">
                <a:solidFill>
                  <a:schemeClr val="dk1"/>
                </a:solidFill>
              </a:defRPr>
            </a:lvl2pPr>
            <a:lvl3pPr lvl="2" algn="ctr">
              <a:lnSpc>
                <a:spcPct val="100000"/>
              </a:lnSpc>
              <a:spcBef>
                <a:spcPts val="0"/>
              </a:spcBef>
              <a:spcAft>
                <a:spcPts val="0"/>
              </a:spcAft>
              <a:buClr>
                <a:schemeClr val="dk1"/>
              </a:buClr>
              <a:buSzPts val="1400"/>
              <a:buFont typeface="Arial"/>
              <a:buNone/>
              <a:defRPr sz="4800" b="1">
                <a:solidFill>
                  <a:schemeClr val="dk1"/>
                </a:solidFill>
              </a:defRPr>
            </a:lvl3pPr>
            <a:lvl4pPr lvl="3" algn="ctr">
              <a:lnSpc>
                <a:spcPct val="100000"/>
              </a:lnSpc>
              <a:spcBef>
                <a:spcPts val="0"/>
              </a:spcBef>
              <a:spcAft>
                <a:spcPts val="0"/>
              </a:spcAft>
              <a:buClr>
                <a:schemeClr val="dk1"/>
              </a:buClr>
              <a:buSzPts val="1400"/>
              <a:buFont typeface="Arial"/>
              <a:buNone/>
              <a:defRPr sz="4800" b="1">
                <a:solidFill>
                  <a:schemeClr val="dk1"/>
                </a:solidFill>
              </a:defRPr>
            </a:lvl4pPr>
            <a:lvl5pPr lvl="4" algn="ctr">
              <a:lnSpc>
                <a:spcPct val="100000"/>
              </a:lnSpc>
              <a:spcBef>
                <a:spcPts val="0"/>
              </a:spcBef>
              <a:spcAft>
                <a:spcPts val="0"/>
              </a:spcAft>
              <a:buClr>
                <a:schemeClr val="dk1"/>
              </a:buClr>
              <a:buSzPts val="1400"/>
              <a:buFont typeface="Arial"/>
              <a:buNone/>
              <a:defRPr sz="4800" b="1">
                <a:solidFill>
                  <a:schemeClr val="dk1"/>
                </a:solidFill>
              </a:defRPr>
            </a:lvl5pPr>
            <a:lvl6pPr lvl="5" algn="ctr">
              <a:lnSpc>
                <a:spcPct val="100000"/>
              </a:lnSpc>
              <a:spcBef>
                <a:spcPts val="0"/>
              </a:spcBef>
              <a:spcAft>
                <a:spcPts val="0"/>
              </a:spcAft>
              <a:buClr>
                <a:schemeClr val="dk1"/>
              </a:buClr>
              <a:buSzPts val="1400"/>
              <a:buFont typeface="Arial"/>
              <a:buNone/>
              <a:defRPr sz="4800" b="1">
                <a:solidFill>
                  <a:schemeClr val="dk1"/>
                </a:solidFill>
              </a:defRPr>
            </a:lvl6pPr>
            <a:lvl7pPr lvl="6" algn="ctr">
              <a:lnSpc>
                <a:spcPct val="100000"/>
              </a:lnSpc>
              <a:spcBef>
                <a:spcPts val="0"/>
              </a:spcBef>
              <a:spcAft>
                <a:spcPts val="0"/>
              </a:spcAft>
              <a:buClr>
                <a:schemeClr val="dk1"/>
              </a:buClr>
              <a:buSzPts val="1400"/>
              <a:buFont typeface="Arial"/>
              <a:buNone/>
              <a:defRPr sz="4800" b="1">
                <a:solidFill>
                  <a:schemeClr val="dk1"/>
                </a:solidFill>
              </a:defRPr>
            </a:lvl7pPr>
            <a:lvl8pPr lvl="7" algn="ctr">
              <a:lnSpc>
                <a:spcPct val="100000"/>
              </a:lnSpc>
              <a:spcBef>
                <a:spcPts val="0"/>
              </a:spcBef>
              <a:spcAft>
                <a:spcPts val="0"/>
              </a:spcAft>
              <a:buClr>
                <a:schemeClr val="dk1"/>
              </a:buClr>
              <a:buSzPts val="1400"/>
              <a:buFont typeface="Arial"/>
              <a:buNone/>
              <a:defRPr sz="4800" b="1">
                <a:solidFill>
                  <a:schemeClr val="dk1"/>
                </a:solidFill>
              </a:defRPr>
            </a:lvl8pPr>
            <a:lvl9pPr lvl="8" algn="ctr">
              <a:lnSpc>
                <a:spcPct val="100000"/>
              </a:lnSpc>
              <a:spcBef>
                <a:spcPts val="0"/>
              </a:spcBef>
              <a:spcAft>
                <a:spcPts val="0"/>
              </a:spcAft>
              <a:buClr>
                <a:schemeClr val="dk1"/>
              </a:buClr>
              <a:buSzPts val="1400"/>
              <a:buFont typeface="Arial"/>
              <a:buNone/>
              <a:defRPr sz="4800" b="1">
                <a:solidFill>
                  <a:schemeClr val="dk1"/>
                </a:solidFill>
              </a:defRPr>
            </a:lvl9pPr>
          </a:lstStyle>
          <a:p>
            <a:endParaRPr/>
          </a:p>
        </p:txBody>
      </p:sp>
      <p:sp>
        <p:nvSpPr>
          <p:cNvPr id="88" name="Google Shape;88;p19"/>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9pPr>
          </a:lstStyle>
          <a:p>
            <a:endParaRPr/>
          </a:p>
        </p:txBody>
      </p:sp>
      <p:sp>
        <p:nvSpPr>
          <p:cNvPr id="89" name="Google Shape;89;p19"/>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92" name="Google Shape;92;p20"/>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99" name="Google Shape;99;p22"/>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0" name="Google Shape;100;p22"/>
          <p:cNvSpPr txBox="1">
            <a:spLocks noGrp="1"/>
          </p:cNvSpPr>
          <p:nvPr>
            <p:ph type="body" idx="2"/>
          </p:nvPr>
        </p:nvSpPr>
        <p:spPr>
          <a:xfrm>
            <a:off x="4692273" y="1200150"/>
            <a:ext cx="3994500" cy="37257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1" name="Google Shape;101;p22"/>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noAutofit/>
          </a:bodyPr>
          <a:lstStyle>
            <a:lvl1pPr marL="457200" marR="0" lvl="0" indent="-228600" algn="ctr">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1pPr>
            <a:lvl2pPr marL="914400" marR="0" lvl="1" indent="-228600" algn="l">
              <a:lnSpc>
                <a:spcPct val="100000"/>
              </a:lnSpc>
              <a:spcBef>
                <a:spcPts val="48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48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4" name="Google Shape;104;p23"/>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107" name="Google Shape;107;p24"/>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R="0" lvl="1" algn="l" rtl="0">
              <a:lnSpc>
                <a:spcPct val="100000"/>
              </a:lnSpc>
              <a:spcBef>
                <a:spcPts val="48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R="0" lvl="2" algn="l" rtl="0">
              <a:lnSpc>
                <a:spcPct val="100000"/>
              </a:lnSpc>
              <a:spcBef>
                <a:spcPts val="48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R="0" lvl="3" algn="l" rtl="0">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R="0" lvl="4" algn="l" rtl="0">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R="0" lvl="5" algn="l" rtl="0">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R="0" lvl="6" algn="l" rtl="0">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R="0" lvl="7" algn="l" rtl="0">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R="0" lvl="8" algn="l" rtl="0">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8" name="Google Shape;108;p24"/>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9pPr>
          </a:lstStyle>
          <a:p>
            <a:endParaRPr/>
          </a:p>
        </p:txBody>
      </p:sp>
      <p:sp>
        <p:nvSpPr>
          <p:cNvPr id="109" name="Google Shape;109;p2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2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114" name="Google Shape;114;p25"/>
          <p:cNvSpPr txBox="1">
            <a:spLocks noGrp="1"/>
          </p:cNvSpPr>
          <p:nvPr>
            <p:ph type="body" idx="1"/>
          </p:nvPr>
        </p:nvSpPr>
        <p:spPr>
          <a:xfrm>
            <a:off x="457200" y="1151334"/>
            <a:ext cx="4040100" cy="4800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9pPr>
          </a:lstStyle>
          <a:p>
            <a:endParaRPr/>
          </a:p>
        </p:txBody>
      </p:sp>
      <p:sp>
        <p:nvSpPr>
          <p:cNvPr id="115" name="Google Shape;115;p2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16" name="Google Shape;116;p25"/>
          <p:cNvSpPr txBox="1">
            <a:spLocks noGrp="1"/>
          </p:cNvSpPr>
          <p:nvPr>
            <p:ph type="body" idx="3"/>
          </p:nvPr>
        </p:nvSpPr>
        <p:spPr>
          <a:xfrm>
            <a:off x="4645025" y="1151334"/>
            <a:ext cx="4041900" cy="4800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9pPr>
          </a:lstStyle>
          <a:p>
            <a:endParaRPr/>
          </a:p>
        </p:txBody>
      </p:sp>
      <p:sp>
        <p:nvSpPr>
          <p:cNvPr id="117" name="Google Shape;117;p25"/>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400" marR="0" lvl="1"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600" marR="0" lvl="2" indent="-228600"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800" marR="0" lvl="3"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6000" marR="0" lvl="4"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200" marR="0" lvl="5"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400" marR="0" lvl="6"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600" marR="0" lvl="7"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800" marR="0" lvl="8" indent="-228600"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18" name="Google Shape;118;p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9" name="Google Shape;119;p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Title and single bullet list">
  <p:cSld name="1_Title and single bullet list">
    <p:spTree>
      <p:nvGrpSpPr>
        <p:cNvPr id="1" name="Shape 73"/>
        <p:cNvGrpSpPr/>
        <p:nvPr/>
      </p:nvGrpSpPr>
      <p:grpSpPr>
        <a:xfrm>
          <a:off x="0" y="0"/>
          <a:ext cx="0" cy="0"/>
          <a:chOff x="0" y="0"/>
          <a:chExt cx="0" cy="0"/>
        </a:xfrm>
      </p:grpSpPr>
      <p:sp>
        <p:nvSpPr>
          <p:cNvPr id="74" name="Google Shape;74;p16"/>
          <p:cNvSpPr txBox="1">
            <a:spLocks noGrp="1"/>
          </p:cNvSpPr>
          <p:nvPr>
            <p:ph type="body" idx="1"/>
          </p:nvPr>
        </p:nvSpPr>
        <p:spPr>
          <a:xfrm>
            <a:off x="152400" y="1028700"/>
            <a:ext cx="8808600" cy="35274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600"/>
              </a:spcBef>
              <a:spcAft>
                <a:spcPts val="0"/>
              </a:spcAft>
              <a:buSzPts val="1100"/>
              <a:buNone/>
              <a:defRPr sz="1100">
                <a:latin typeface="Candara"/>
                <a:ea typeface="Candara"/>
                <a:cs typeface="Candara"/>
                <a:sym typeface="Candara"/>
              </a:defRPr>
            </a:lvl1pPr>
            <a:lvl2pPr marL="914378" lvl="1" indent="-228594" algn="l">
              <a:lnSpc>
                <a:spcPct val="100000"/>
              </a:lnSpc>
              <a:spcBef>
                <a:spcPts val="600"/>
              </a:spcBef>
              <a:spcAft>
                <a:spcPts val="0"/>
              </a:spcAft>
              <a:buSzPts val="1100"/>
              <a:buNone/>
              <a:defRPr sz="1100">
                <a:latin typeface="Candara"/>
                <a:ea typeface="Candara"/>
                <a:cs typeface="Candara"/>
                <a:sym typeface="Candara"/>
              </a:defRPr>
            </a:lvl2pPr>
            <a:lvl3pPr marL="1371566" lvl="2" indent="-228594" algn="l">
              <a:lnSpc>
                <a:spcPct val="100000"/>
              </a:lnSpc>
              <a:spcBef>
                <a:spcPts val="300"/>
              </a:spcBef>
              <a:spcAft>
                <a:spcPts val="0"/>
              </a:spcAft>
              <a:buSzPts val="1100"/>
              <a:buNone/>
              <a:defRPr sz="1100">
                <a:latin typeface="Candara"/>
                <a:ea typeface="Candara"/>
                <a:cs typeface="Candara"/>
                <a:sym typeface="Candara"/>
              </a:defRPr>
            </a:lvl3pPr>
            <a:lvl4pPr marL="1828754" lvl="3" indent="-228594" algn="l">
              <a:lnSpc>
                <a:spcPct val="100000"/>
              </a:lnSpc>
              <a:spcBef>
                <a:spcPts val="300"/>
              </a:spcBef>
              <a:spcAft>
                <a:spcPts val="0"/>
              </a:spcAft>
              <a:buClr>
                <a:schemeClr val="lt2"/>
              </a:buClr>
              <a:buSzPts val="1100"/>
              <a:buNone/>
              <a:defRPr sz="1100">
                <a:latin typeface="Candara"/>
                <a:ea typeface="Candara"/>
                <a:cs typeface="Candara"/>
                <a:sym typeface="Candara"/>
              </a:defRPr>
            </a:lvl4pPr>
            <a:lvl5pPr marL="2285943" lvl="4" indent="-228594" algn="l">
              <a:lnSpc>
                <a:spcPct val="100000"/>
              </a:lnSpc>
              <a:spcBef>
                <a:spcPts val="300"/>
              </a:spcBef>
              <a:spcAft>
                <a:spcPts val="0"/>
              </a:spcAft>
              <a:buClr>
                <a:schemeClr val="lt2"/>
              </a:buClr>
              <a:buSzPts val="1100"/>
              <a:buNone/>
              <a:defRPr sz="1100">
                <a:latin typeface="Candara"/>
                <a:ea typeface="Candara"/>
                <a:cs typeface="Candara"/>
                <a:sym typeface="Candara"/>
              </a:defRPr>
            </a:lvl5pPr>
            <a:lvl6pPr marL="2743132" lvl="5" indent="-228594" algn="l">
              <a:lnSpc>
                <a:spcPct val="100000"/>
              </a:lnSpc>
              <a:spcBef>
                <a:spcPts val="250"/>
              </a:spcBef>
              <a:spcAft>
                <a:spcPts val="0"/>
              </a:spcAft>
              <a:buSzPts val="1800"/>
              <a:buNone/>
              <a:defRPr/>
            </a:lvl6pPr>
            <a:lvl7pPr marL="3200320" lvl="6" indent="-228594" algn="l">
              <a:lnSpc>
                <a:spcPct val="100000"/>
              </a:lnSpc>
              <a:spcBef>
                <a:spcPts val="255"/>
              </a:spcBef>
              <a:spcAft>
                <a:spcPts val="0"/>
              </a:spcAft>
              <a:buSzPts val="1800"/>
              <a:buNone/>
              <a:defRPr/>
            </a:lvl7pPr>
            <a:lvl8pPr marL="3657509" lvl="7" indent="-228594" algn="l">
              <a:lnSpc>
                <a:spcPct val="100000"/>
              </a:lnSpc>
              <a:spcBef>
                <a:spcPts val="257"/>
              </a:spcBef>
              <a:spcAft>
                <a:spcPts val="0"/>
              </a:spcAft>
              <a:buSzPts val="1800"/>
              <a:buNone/>
              <a:defRPr/>
            </a:lvl8pPr>
            <a:lvl9pPr marL="4114697" lvl="8" indent="-228594" algn="l">
              <a:lnSpc>
                <a:spcPct val="100000"/>
              </a:lnSpc>
              <a:spcBef>
                <a:spcPts val="255"/>
              </a:spcBef>
              <a:spcAft>
                <a:spcPts val="0"/>
              </a:spcAft>
              <a:buSzPts val="1800"/>
              <a:buNone/>
              <a:defRPr/>
            </a:lvl9pPr>
          </a:lstStyle>
          <a:p>
            <a:endParaRPr/>
          </a:p>
        </p:txBody>
      </p:sp>
      <p:sp>
        <p:nvSpPr>
          <p:cNvPr id="75" name="Google Shape;75;p16"/>
          <p:cNvSpPr txBox="1">
            <a:spLocks noGrp="1"/>
          </p:cNvSpPr>
          <p:nvPr>
            <p:ph type="title"/>
          </p:nvPr>
        </p:nvSpPr>
        <p:spPr>
          <a:xfrm>
            <a:off x="0" y="105156"/>
            <a:ext cx="8915400" cy="637800"/>
          </a:xfrm>
          <a:prstGeom prst="rect">
            <a:avLst/>
          </a:prstGeom>
          <a:noFill/>
          <a:ln>
            <a:noFill/>
          </a:ln>
        </p:spPr>
        <p:txBody>
          <a:bodyPr spcFirstLastPara="1" wrap="square" lIns="137150" tIns="45700" rIns="137150" bIns="45700" anchor="b" anchorCtr="0">
            <a:noAutofit/>
          </a:bodyPr>
          <a:lstStyle>
            <a:lvl1pPr lvl="0" algn="ctr">
              <a:lnSpc>
                <a:spcPct val="100000"/>
              </a:lnSpc>
              <a:spcBef>
                <a:spcPts val="0"/>
              </a:spcBef>
              <a:spcAft>
                <a:spcPts val="0"/>
              </a:spcAft>
              <a:buClr>
                <a:schemeClr val="lt2"/>
              </a:buClr>
              <a:buSzPts val="2800"/>
              <a:buFont typeface="Candara"/>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6" name="Google Shape;76;p16"/>
          <p:cNvCxnSpPr/>
          <p:nvPr/>
        </p:nvCxnSpPr>
        <p:spPr>
          <a:xfrm>
            <a:off x="0" y="748665"/>
            <a:ext cx="9144000" cy="0"/>
          </a:xfrm>
          <a:prstGeom prst="straightConnector1">
            <a:avLst/>
          </a:prstGeom>
          <a:noFill/>
          <a:ln w="9525" cap="flat" cmpd="sng">
            <a:solidFill>
              <a:schemeClr val="lt2"/>
            </a:solidFill>
            <a:prstDash val="solid"/>
            <a:round/>
            <a:headEnd type="none" w="sm" len="sm"/>
            <a:tailEnd type="none" w="sm" len="sm"/>
          </a:ln>
        </p:spPr>
      </p:cxnSp>
    </p:spTree>
    <p:extLst>
      <p:ext uri="{BB962C8B-B14F-4D97-AF65-F5344CB8AC3E}">
        <p14:creationId xmlns:p14="http://schemas.microsoft.com/office/powerpoint/2010/main" val="3502999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1780B7"/>
              </a:buClr>
              <a:buSzPts val="4400"/>
              <a:buFont typeface="Calibri"/>
              <a:buChar char="●"/>
              <a:defRPr sz="4400" b="1" i="0" u="none" strike="noStrike" cap="none">
                <a:solidFill>
                  <a:srgbClr val="1780B7"/>
                </a:solidFill>
                <a:latin typeface="Calibri"/>
                <a:ea typeface="Calibri"/>
                <a:cs typeface="Calibri"/>
                <a:sym typeface="Calibri"/>
              </a:defRPr>
            </a:lvl1pPr>
            <a:lvl2pPr lvl="1" algn="l">
              <a:lnSpc>
                <a:spcPct val="100000"/>
              </a:lnSpc>
              <a:spcBef>
                <a:spcPts val="0"/>
              </a:spcBef>
              <a:spcAft>
                <a:spcPts val="0"/>
              </a:spcAft>
              <a:buClr>
                <a:schemeClr val="dk1"/>
              </a:buClr>
              <a:buSzPts val="3600"/>
              <a:buFont typeface="Arial"/>
              <a:buChar char="○"/>
              <a:defRPr sz="3600" b="1">
                <a:solidFill>
                  <a:schemeClr val="dk1"/>
                </a:solidFill>
              </a:defRPr>
            </a:lvl2pPr>
            <a:lvl3pPr lvl="2" algn="l">
              <a:lnSpc>
                <a:spcPct val="100000"/>
              </a:lnSpc>
              <a:spcBef>
                <a:spcPts val="0"/>
              </a:spcBef>
              <a:spcAft>
                <a:spcPts val="0"/>
              </a:spcAft>
              <a:buClr>
                <a:schemeClr val="dk1"/>
              </a:buClr>
              <a:buSzPts val="3600"/>
              <a:buFont typeface="Arial"/>
              <a:buChar char="■"/>
              <a:defRPr sz="3600" b="1">
                <a:solidFill>
                  <a:schemeClr val="dk1"/>
                </a:solidFill>
              </a:defRPr>
            </a:lvl3pPr>
            <a:lvl4pPr lvl="3" algn="l">
              <a:lnSpc>
                <a:spcPct val="100000"/>
              </a:lnSpc>
              <a:spcBef>
                <a:spcPts val="0"/>
              </a:spcBef>
              <a:spcAft>
                <a:spcPts val="0"/>
              </a:spcAft>
              <a:buClr>
                <a:schemeClr val="dk1"/>
              </a:buClr>
              <a:buSzPts val="3600"/>
              <a:buFont typeface="Arial"/>
              <a:buChar char="●"/>
              <a:defRPr sz="3600" b="1">
                <a:solidFill>
                  <a:schemeClr val="dk1"/>
                </a:solidFill>
              </a:defRPr>
            </a:lvl4pPr>
            <a:lvl5pPr lvl="4" algn="l">
              <a:lnSpc>
                <a:spcPct val="100000"/>
              </a:lnSpc>
              <a:spcBef>
                <a:spcPts val="0"/>
              </a:spcBef>
              <a:spcAft>
                <a:spcPts val="0"/>
              </a:spcAft>
              <a:buClr>
                <a:schemeClr val="dk1"/>
              </a:buClr>
              <a:buSzPts val="3600"/>
              <a:buFont typeface="Arial"/>
              <a:buChar char="○"/>
              <a:defRPr sz="3600" b="1">
                <a:solidFill>
                  <a:schemeClr val="dk1"/>
                </a:solidFill>
              </a:defRPr>
            </a:lvl5pPr>
            <a:lvl6pPr lvl="5" algn="ctr">
              <a:lnSpc>
                <a:spcPct val="100000"/>
              </a:lnSpc>
              <a:spcBef>
                <a:spcPts val="0"/>
              </a:spcBef>
              <a:spcAft>
                <a:spcPts val="0"/>
              </a:spcAft>
              <a:buClr>
                <a:schemeClr val="dk1"/>
              </a:buClr>
              <a:buSzPts val="3600"/>
              <a:buFont typeface="Arial"/>
              <a:buChar char="■"/>
              <a:defRPr sz="3600" b="1">
                <a:solidFill>
                  <a:schemeClr val="dk1"/>
                </a:solidFill>
              </a:defRPr>
            </a:lvl6pPr>
            <a:lvl7pPr lvl="6" algn="ctr">
              <a:lnSpc>
                <a:spcPct val="100000"/>
              </a:lnSpc>
              <a:spcBef>
                <a:spcPts val="0"/>
              </a:spcBef>
              <a:spcAft>
                <a:spcPts val="0"/>
              </a:spcAft>
              <a:buClr>
                <a:schemeClr val="dk1"/>
              </a:buClr>
              <a:buSzPts val="3600"/>
              <a:buFont typeface="Arial"/>
              <a:buChar char="●"/>
              <a:defRPr sz="3600" b="1">
                <a:solidFill>
                  <a:schemeClr val="dk1"/>
                </a:solidFill>
              </a:defRPr>
            </a:lvl7pPr>
            <a:lvl8pPr lvl="7" algn="ctr">
              <a:lnSpc>
                <a:spcPct val="100000"/>
              </a:lnSpc>
              <a:spcBef>
                <a:spcPts val="0"/>
              </a:spcBef>
              <a:spcAft>
                <a:spcPts val="0"/>
              </a:spcAft>
              <a:buClr>
                <a:schemeClr val="dk1"/>
              </a:buClr>
              <a:buSzPts val="3600"/>
              <a:buFont typeface="Arial"/>
              <a:buChar char="○"/>
              <a:defRPr sz="3600" b="1">
                <a:solidFill>
                  <a:schemeClr val="dk1"/>
                </a:solidFill>
              </a:defRPr>
            </a:lvl8pPr>
            <a:lvl9pPr lvl="8" algn="ctr">
              <a:lnSpc>
                <a:spcPct val="100000"/>
              </a:lnSpc>
              <a:spcBef>
                <a:spcPts val="0"/>
              </a:spcBef>
              <a:spcAft>
                <a:spcPts val="0"/>
              </a:spcAft>
              <a:buClr>
                <a:schemeClr val="dk1"/>
              </a:buClr>
              <a:buSzPts val="3600"/>
              <a:buFont typeface="Arial"/>
              <a:buChar char="■"/>
              <a:defRPr sz="3600" b="1">
                <a:solidFill>
                  <a:schemeClr val="dk1"/>
                </a:solidFill>
              </a:defRPr>
            </a:lvl9pPr>
          </a:lstStyle>
          <a:p>
            <a:endParaRPr/>
          </a:p>
        </p:txBody>
      </p:sp>
      <p:sp>
        <p:nvSpPr>
          <p:cNvPr id="79" name="Google Shape;79;p1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189" marR="0" lvl="0" indent="-419090" algn="l">
              <a:lnSpc>
                <a:spcPct val="100000"/>
              </a:lnSpc>
              <a:spcBef>
                <a:spcPts val="640"/>
              </a:spcBef>
              <a:spcAft>
                <a:spcPts val="0"/>
              </a:spcAft>
              <a:buClr>
                <a:srgbClr val="595959"/>
              </a:buClr>
              <a:buSzPts val="3000"/>
              <a:buFont typeface="Arial"/>
              <a:buChar char="•"/>
              <a:defRPr sz="3000" b="0" i="0" u="none" strike="noStrike" cap="none">
                <a:solidFill>
                  <a:srgbClr val="666666"/>
                </a:solidFill>
                <a:latin typeface="Arial"/>
                <a:ea typeface="Arial"/>
                <a:cs typeface="Arial"/>
                <a:sym typeface="Arial"/>
              </a:defRPr>
            </a:lvl1pPr>
            <a:lvl2pPr marL="914378" marR="0" lvl="1" indent="-380990" algn="l">
              <a:lnSpc>
                <a:spcPct val="100000"/>
              </a:lnSpc>
              <a:spcBef>
                <a:spcPts val="560"/>
              </a:spcBef>
              <a:spcAft>
                <a:spcPts val="0"/>
              </a:spcAft>
              <a:buClr>
                <a:srgbClr val="595959"/>
              </a:buClr>
              <a:buSzPts val="2400"/>
              <a:buFont typeface="Arial"/>
              <a:buChar char="–"/>
              <a:defRPr sz="2400" b="0" i="0" u="none" strike="noStrike" cap="none">
                <a:solidFill>
                  <a:srgbClr val="666666"/>
                </a:solidFill>
                <a:latin typeface="Arial"/>
                <a:ea typeface="Arial"/>
                <a:cs typeface="Arial"/>
                <a:sym typeface="Arial"/>
              </a:defRPr>
            </a:lvl2pPr>
            <a:lvl3pPr marL="1371566" marR="0" lvl="2" indent="-380990" algn="l">
              <a:lnSpc>
                <a:spcPct val="100000"/>
              </a:lnSpc>
              <a:spcBef>
                <a:spcPts val="480"/>
              </a:spcBef>
              <a:spcAft>
                <a:spcPts val="0"/>
              </a:spcAft>
              <a:buClr>
                <a:srgbClr val="595959"/>
              </a:buClr>
              <a:buSzPts val="2400"/>
              <a:buFont typeface="Arial"/>
              <a:buChar char="•"/>
              <a:defRPr sz="2400" b="0" i="0" u="none" strike="noStrike" cap="none">
                <a:solidFill>
                  <a:srgbClr val="666666"/>
                </a:solidFill>
                <a:latin typeface="Arial"/>
                <a:ea typeface="Arial"/>
                <a:cs typeface="Arial"/>
                <a:sym typeface="Arial"/>
              </a:defRPr>
            </a:lvl3pPr>
            <a:lvl4pPr marL="1828754" marR="0" lvl="3" indent="-342892" algn="l">
              <a:lnSpc>
                <a:spcPct val="100000"/>
              </a:lnSpc>
              <a:spcBef>
                <a:spcPts val="400"/>
              </a:spcBef>
              <a:spcAft>
                <a:spcPts val="0"/>
              </a:spcAft>
              <a:buClr>
                <a:srgbClr val="595959"/>
              </a:buClr>
              <a:buSzPts val="1800"/>
              <a:buFont typeface="Arial"/>
              <a:buChar char="–"/>
              <a:defRPr sz="1800" b="0" i="0" u="none" strike="noStrike" cap="none">
                <a:solidFill>
                  <a:srgbClr val="666666"/>
                </a:solidFill>
                <a:latin typeface="Arial"/>
                <a:ea typeface="Arial"/>
                <a:cs typeface="Arial"/>
                <a:sym typeface="Arial"/>
              </a:defRPr>
            </a:lvl4pPr>
            <a:lvl5pPr marL="2285943" marR="0" lvl="4" indent="-342892" algn="l">
              <a:lnSpc>
                <a:spcPct val="100000"/>
              </a:lnSpc>
              <a:spcBef>
                <a:spcPts val="400"/>
              </a:spcBef>
              <a:spcAft>
                <a:spcPts val="0"/>
              </a:spcAft>
              <a:buClr>
                <a:srgbClr val="595959"/>
              </a:buClr>
              <a:buSzPts val="1800"/>
              <a:buFont typeface="Arial"/>
              <a:buChar char="»"/>
              <a:defRPr sz="1800" b="0" i="0" u="none" strike="noStrike" cap="none">
                <a:solidFill>
                  <a:srgbClr val="666666"/>
                </a:solidFill>
                <a:latin typeface="Arial"/>
                <a:ea typeface="Arial"/>
                <a:cs typeface="Arial"/>
                <a:sym typeface="Arial"/>
              </a:defRPr>
            </a:lvl5pPr>
            <a:lvl6pPr marL="2743132" marR="0" lvl="5" indent="-342892"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6pPr>
            <a:lvl7pPr marL="3200320" marR="0" lvl="6" indent="-342892"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7pPr>
            <a:lvl8pPr marL="3657509" marR="0" lvl="7" indent="-342892"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8pPr>
            <a:lvl9pPr marL="4114697" marR="0" lvl="8" indent="-342892" algn="l">
              <a:lnSpc>
                <a:spcPct val="100000"/>
              </a:lnSpc>
              <a:spcBef>
                <a:spcPts val="400"/>
              </a:spcBef>
              <a:spcAft>
                <a:spcPts val="0"/>
              </a:spcAft>
              <a:buClr>
                <a:schemeClr val="dk1"/>
              </a:buClr>
              <a:buSzPts val="1800"/>
              <a:buFont typeface="Arial"/>
              <a:buChar char="•"/>
              <a:defRPr sz="1800" b="0" i="0" u="none" strike="noStrike" cap="none">
                <a:solidFill>
                  <a:srgbClr val="666666"/>
                </a:solidFill>
                <a:latin typeface="Arial"/>
                <a:ea typeface="Arial"/>
                <a:cs typeface="Arial"/>
                <a:sym typeface="Arial"/>
              </a:defRPr>
            </a:lvl9pPr>
          </a:lstStyle>
          <a:p>
            <a:endParaRPr/>
          </a:p>
        </p:txBody>
      </p:sp>
      <p:sp>
        <p:nvSpPr>
          <p:cNvPr id="80" name="Google Shape;80;p1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81" name="Google Shape;81;p17"/>
          <p:cNvSpPr txBox="1">
            <a:spLocks noGrp="1"/>
          </p:cNvSpPr>
          <p:nvPr>
            <p:ph type="sldNum" idx="12"/>
          </p:nvPr>
        </p:nvSpPr>
        <p:spPr>
          <a:xfrm>
            <a:off x="8783375" y="4900325"/>
            <a:ext cx="2991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000000"/>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0852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0" y="0"/>
            <a:ext cx="9144000" cy="685800"/>
          </a:xfrm>
          <a:prstGeom prst="rect">
            <a:avLst/>
          </a:prstGeom>
          <a:noFill/>
          <a:ln>
            <a:noFill/>
          </a:ln>
        </p:spPr>
        <p:txBody>
          <a:bodyPr spcFirstLastPara="1" wrap="square" lIns="137150" tIns="45700" rIns="137150" bIns="45700" anchor="b" anchorCtr="0">
            <a:noAutofit/>
          </a:bodyPr>
          <a:lstStyle>
            <a:lvl1pPr lvl="0" algn="ctr">
              <a:lnSpc>
                <a:spcPct val="100000"/>
              </a:lnSpc>
              <a:spcBef>
                <a:spcPts val="0"/>
              </a:spcBef>
              <a:spcAft>
                <a:spcPts val="0"/>
              </a:spcAft>
              <a:buClr>
                <a:schemeClr val="lt2"/>
              </a:buClr>
              <a:buSzPts val="2400"/>
              <a:buFont typeface="Candara"/>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185683" y="1200150"/>
            <a:ext cx="8800800" cy="3394500"/>
          </a:xfrm>
          <a:prstGeom prst="rect">
            <a:avLst/>
          </a:prstGeom>
          <a:noFill/>
          <a:ln>
            <a:noFill/>
          </a:ln>
        </p:spPr>
        <p:txBody>
          <a:bodyPr spcFirstLastPara="1" wrap="square" lIns="91425" tIns="45700" rIns="91425" bIns="45700" anchor="t" anchorCtr="0">
            <a:noAutofit/>
          </a:bodyPr>
          <a:lstStyle>
            <a:lvl1pPr marL="457189" lvl="0" indent="-228594" algn="l">
              <a:lnSpc>
                <a:spcPct val="100000"/>
              </a:lnSpc>
              <a:spcBef>
                <a:spcPts val="600"/>
              </a:spcBef>
              <a:spcAft>
                <a:spcPts val="0"/>
              </a:spcAft>
              <a:buSzPts val="1800"/>
              <a:buNone/>
              <a:defRPr/>
            </a:lvl1pPr>
            <a:lvl2pPr marL="914378" lvl="1" indent="-228594" algn="l">
              <a:lnSpc>
                <a:spcPct val="100000"/>
              </a:lnSpc>
              <a:spcBef>
                <a:spcPts val="600"/>
              </a:spcBef>
              <a:spcAft>
                <a:spcPts val="0"/>
              </a:spcAft>
              <a:buSzPts val="1800"/>
              <a:buNone/>
              <a:defRPr/>
            </a:lvl2pPr>
            <a:lvl3pPr marL="1371566" lvl="2" indent="-228594" algn="l">
              <a:lnSpc>
                <a:spcPct val="100000"/>
              </a:lnSpc>
              <a:spcBef>
                <a:spcPts val="300"/>
              </a:spcBef>
              <a:spcAft>
                <a:spcPts val="0"/>
              </a:spcAft>
              <a:buSzPts val="1800"/>
              <a:buNone/>
              <a:defRPr/>
            </a:lvl3pPr>
            <a:lvl4pPr marL="1828754" lvl="3" indent="-228594" algn="l">
              <a:lnSpc>
                <a:spcPct val="100000"/>
              </a:lnSpc>
              <a:spcBef>
                <a:spcPts val="300"/>
              </a:spcBef>
              <a:spcAft>
                <a:spcPts val="0"/>
              </a:spcAft>
              <a:buClr>
                <a:schemeClr val="lt2"/>
              </a:buClr>
              <a:buSzPts val="1800"/>
              <a:buNone/>
              <a:defRPr/>
            </a:lvl4pPr>
            <a:lvl5pPr marL="2285943" lvl="4" indent="-228594" algn="l">
              <a:lnSpc>
                <a:spcPct val="100000"/>
              </a:lnSpc>
              <a:spcBef>
                <a:spcPts val="300"/>
              </a:spcBef>
              <a:spcAft>
                <a:spcPts val="0"/>
              </a:spcAft>
              <a:buClr>
                <a:schemeClr val="lt2"/>
              </a:buClr>
              <a:buSzPts val="1800"/>
              <a:buNone/>
              <a:defRPr/>
            </a:lvl5pPr>
            <a:lvl6pPr marL="2743132" lvl="5" indent="-228594" algn="l">
              <a:lnSpc>
                <a:spcPct val="100000"/>
              </a:lnSpc>
              <a:spcBef>
                <a:spcPts val="250"/>
              </a:spcBef>
              <a:spcAft>
                <a:spcPts val="0"/>
              </a:spcAft>
              <a:buSzPts val="1800"/>
              <a:buNone/>
              <a:defRPr/>
            </a:lvl6pPr>
            <a:lvl7pPr marL="3200320" lvl="6" indent="-228594" algn="l">
              <a:lnSpc>
                <a:spcPct val="100000"/>
              </a:lnSpc>
              <a:spcBef>
                <a:spcPts val="255"/>
              </a:spcBef>
              <a:spcAft>
                <a:spcPts val="0"/>
              </a:spcAft>
              <a:buSzPts val="1800"/>
              <a:buNone/>
              <a:defRPr/>
            </a:lvl7pPr>
            <a:lvl8pPr marL="3657509" lvl="7" indent="-228594" algn="l">
              <a:lnSpc>
                <a:spcPct val="100000"/>
              </a:lnSpc>
              <a:spcBef>
                <a:spcPts val="257"/>
              </a:spcBef>
              <a:spcAft>
                <a:spcPts val="0"/>
              </a:spcAft>
              <a:buSzPts val="1800"/>
              <a:buNone/>
              <a:defRPr/>
            </a:lvl8pPr>
            <a:lvl9pPr marL="4114697" lvl="8" indent="-228594" algn="l">
              <a:lnSpc>
                <a:spcPct val="100000"/>
              </a:lnSpc>
              <a:spcBef>
                <a:spcPts val="255"/>
              </a:spcBef>
              <a:spcAft>
                <a:spcPts val="0"/>
              </a:spcAft>
              <a:buSzPts val="1800"/>
              <a:buNone/>
              <a:defRPr/>
            </a:lvl9pPr>
          </a:lstStyle>
          <a:p>
            <a:endParaRPr/>
          </a:p>
        </p:txBody>
      </p:sp>
      <p:sp>
        <p:nvSpPr>
          <p:cNvPr id="85" name="Google Shape;85;p18"/>
          <p:cNvSpPr txBox="1">
            <a:spLocks noGrp="1"/>
          </p:cNvSpPr>
          <p:nvPr>
            <p:ph type="sldNum" idx="12"/>
          </p:nvPr>
        </p:nvSpPr>
        <p:spPr>
          <a:xfrm>
            <a:off x="6912303" y="4778594"/>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1"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41469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6"/>
        <p:cNvGrpSpPr/>
        <p:nvPr/>
      </p:nvGrpSpPr>
      <p:grpSpPr>
        <a:xfrm>
          <a:off x="0" y="0"/>
          <a:ext cx="0" cy="0"/>
          <a:chOff x="0" y="0"/>
          <a:chExt cx="0" cy="0"/>
        </a:xfrm>
      </p:grpSpPr>
      <p:sp>
        <p:nvSpPr>
          <p:cNvPr id="87" name="Google Shape;87;p19"/>
          <p:cNvSpPr txBox="1">
            <a:spLocks noGrp="1"/>
          </p:cNvSpPr>
          <p:nvPr>
            <p:ph type="ctrTitle"/>
          </p:nvPr>
        </p:nvSpPr>
        <p:spPr>
          <a:xfrm>
            <a:off x="685800" y="1583342"/>
            <a:ext cx="7772400" cy="1159800"/>
          </a:xfrm>
          <a:prstGeom prst="rect">
            <a:avLst/>
          </a:prstGeom>
          <a:noFill/>
          <a:ln>
            <a:noFill/>
          </a:ln>
        </p:spPr>
        <p:txBody>
          <a:bodyPr spcFirstLastPara="1" wrap="square" lIns="91425" tIns="91425" rIns="91425" bIns="91425" anchor="b" anchorCtr="0">
            <a:noAutofit/>
          </a:bodyPr>
          <a:lstStyle>
            <a:lvl1pPr marR="0" lvl="0" algn="ctr">
              <a:lnSpc>
                <a:spcPct val="100000"/>
              </a:lnSpc>
              <a:spcBef>
                <a:spcPts val="0"/>
              </a:spcBef>
              <a:spcAft>
                <a:spcPts val="0"/>
              </a:spcAft>
              <a:buClr>
                <a:srgbClr val="1780B7"/>
              </a:buClr>
              <a:buSzPts val="1400"/>
              <a:buFont typeface="Arial"/>
              <a:buNone/>
              <a:defRPr sz="4800" b="1" i="0" u="none" strike="noStrike" cap="none">
                <a:solidFill>
                  <a:srgbClr val="1780B7"/>
                </a:solidFill>
                <a:latin typeface="Arial"/>
                <a:ea typeface="Arial"/>
                <a:cs typeface="Arial"/>
                <a:sym typeface="Arial"/>
              </a:defRPr>
            </a:lvl1pPr>
            <a:lvl2pPr lvl="1" algn="ctr">
              <a:lnSpc>
                <a:spcPct val="100000"/>
              </a:lnSpc>
              <a:spcBef>
                <a:spcPts val="0"/>
              </a:spcBef>
              <a:spcAft>
                <a:spcPts val="0"/>
              </a:spcAft>
              <a:buClr>
                <a:schemeClr val="dk1"/>
              </a:buClr>
              <a:buSzPts val="1400"/>
              <a:buFont typeface="Arial"/>
              <a:buNone/>
              <a:defRPr sz="4800" b="1">
                <a:solidFill>
                  <a:schemeClr val="dk1"/>
                </a:solidFill>
              </a:defRPr>
            </a:lvl2pPr>
            <a:lvl3pPr lvl="2" algn="ctr">
              <a:lnSpc>
                <a:spcPct val="100000"/>
              </a:lnSpc>
              <a:spcBef>
                <a:spcPts val="0"/>
              </a:spcBef>
              <a:spcAft>
                <a:spcPts val="0"/>
              </a:spcAft>
              <a:buClr>
                <a:schemeClr val="dk1"/>
              </a:buClr>
              <a:buSzPts val="1400"/>
              <a:buFont typeface="Arial"/>
              <a:buNone/>
              <a:defRPr sz="4800" b="1">
                <a:solidFill>
                  <a:schemeClr val="dk1"/>
                </a:solidFill>
              </a:defRPr>
            </a:lvl3pPr>
            <a:lvl4pPr lvl="3" algn="ctr">
              <a:lnSpc>
                <a:spcPct val="100000"/>
              </a:lnSpc>
              <a:spcBef>
                <a:spcPts val="0"/>
              </a:spcBef>
              <a:spcAft>
                <a:spcPts val="0"/>
              </a:spcAft>
              <a:buClr>
                <a:schemeClr val="dk1"/>
              </a:buClr>
              <a:buSzPts val="1400"/>
              <a:buFont typeface="Arial"/>
              <a:buNone/>
              <a:defRPr sz="4800" b="1">
                <a:solidFill>
                  <a:schemeClr val="dk1"/>
                </a:solidFill>
              </a:defRPr>
            </a:lvl4pPr>
            <a:lvl5pPr lvl="4" algn="ctr">
              <a:lnSpc>
                <a:spcPct val="100000"/>
              </a:lnSpc>
              <a:spcBef>
                <a:spcPts val="0"/>
              </a:spcBef>
              <a:spcAft>
                <a:spcPts val="0"/>
              </a:spcAft>
              <a:buClr>
                <a:schemeClr val="dk1"/>
              </a:buClr>
              <a:buSzPts val="1400"/>
              <a:buFont typeface="Arial"/>
              <a:buNone/>
              <a:defRPr sz="4800" b="1">
                <a:solidFill>
                  <a:schemeClr val="dk1"/>
                </a:solidFill>
              </a:defRPr>
            </a:lvl5pPr>
            <a:lvl6pPr lvl="5" algn="ctr">
              <a:lnSpc>
                <a:spcPct val="100000"/>
              </a:lnSpc>
              <a:spcBef>
                <a:spcPts val="0"/>
              </a:spcBef>
              <a:spcAft>
                <a:spcPts val="0"/>
              </a:spcAft>
              <a:buClr>
                <a:schemeClr val="dk1"/>
              </a:buClr>
              <a:buSzPts val="1400"/>
              <a:buFont typeface="Arial"/>
              <a:buNone/>
              <a:defRPr sz="4800" b="1">
                <a:solidFill>
                  <a:schemeClr val="dk1"/>
                </a:solidFill>
              </a:defRPr>
            </a:lvl6pPr>
            <a:lvl7pPr lvl="6" algn="ctr">
              <a:lnSpc>
                <a:spcPct val="100000"/>
              </a:lnSpc>
              <a:spcBef>
                <a:spcPts val="0"/>
              </a:spcBef>
              <a:spcAft>
                <a:spcPts val="0"/>
              </a:spcAft>
              <a:buClr>
                <a:schemeClr val="dk1"/>
              </a:buClr>
              <a:buSzPts val="1400"/>
              <a:buFont typeface="Arial"/>
              <a:buNone/>
              <a:defRPr sz="4800" b="1">
                <a:solidFill>
                  <a:schemeClr val="dk1"/>
                </a:solidFill>
              </a:defRPr>
            </a:lvl7pPr>
            <a:lvl8pPr lvl="7" algn="ctr">
              <a:lnSpc>
                <a:spcPct val="100000"/>
              </a:lnSpc>
              <a:spcBef>
                <a:spcPts val="0"/>
              </a:spcBef>
              <a:spcAft>
                <a:spcPts val="0"/>
              </a:spcAft>
              <a:buClr>
                <a:schemeClr val="dk1"/>
              </a:buClr>
              <a:buSzPts val="1400"/>
              <a:buFont typeface="Arial"/>
              <a:buNone/>
              <a:defRPr sz="4800" b="1">
                <a:solidFill>
                  <a:schemeClr val="dk1"/>
                </a:solidFill>
              </a:defRPr>
            </a:lvl8pPr>
            <a:lvl9pPr lvl="8" algn="ctr">
              <a:lnSpc>
                <a:spcPct val="100000"/>
              </a:lnSpc>
              <a:spcBef>
                <a:spcPts val="0"/>
              </a:spcBef>
              <a:spcAft>
                <a:spcPts val="0"/>
              </a:spcAft>
              <a:buClr>
                <a:schemeClr val="dk1"/>
              </a:buClr>
              <a:buSzPts val="1400"/>
              <a:buFont typeface="Arial"/>
              <a:buNone/>
              <a:defRPr sz="4800" b="1">
                <a:solidFill>
                  <a:schemeClr val="dk1"/>
                </a:solidFill>
              </a:defRPr>
            </a:lvl9pPr>
          </a:lstStyle>
          <a:p>
            <a:endParaRPr/>
          </a:p>
        </p:txBody>
      </p:sp>
      <p:sp>
        <p:nvSpPr>
          <p:cNvPr id="88" name="Google Shape;88;p19"/>
          <p:cNvSpPr txBox="1">
            <a:spLocks noGrp="1"/>
          </p:cNvSpPr>
          <p:nvPr>
            <p:ph type="subTitle" idx="1"/>
          </p:nvPr>
        </p:nvSpPr>
        <p:spPr>
          <a:xfrm>
            <a:off x="685800" y="2840053"/>
            <a:ext cx="7772400" cy="78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3000" b="0" i="0" u="none" strike="noStrike" cap="none">
                <a:solidFill>
                  <a:schemeClr val="dk2"/>
                </a:solidFill>
                <a:latin typeface="Arial"/>
                <a:ea typeface="Arial"/>
                <a:cs typeface="Arial"/>
                <a:sym typeface="Arial"/>
              </a:defRPr>
            </a:lvl9pPr>
          </a:lstStyle>
          <a:p>
            <a:endParaRPr/>
          </a:p>
        </p:txBody>
      </p:sp>
      <p:sp>
        <p:nvSpPr>
          <p:cNvPr id="89" name="Google Shape;89;p19"/>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4390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92" name="Google Shape;92;p20"/>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77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99" name="Google Shape;99;p22"/>
          <p:cNvSpPr txBox="1">
            <a:spLocks noGrp="1"/>
          </p:cNvSpPr>
          <p:nvPr>
            <p:ph type="body" idx="1"/>
          </p:nvPr>
        </p:nvSpPr>
        <p:spPr>
          <a:xfrm>
            <a:off x="457200" y="1200150"/>
            <a:ext cx="3994500" cy="3725700"/>
          </a:xfrm>
          <a:prstGeom prst="rect">
            <a:avLst/>
          </a:prstGeom>
          <a:noFill/>
          <a:ln>
            <a:noFill/>
          </a:ln>
        </p:spPr>
        <p:txBody>
          <a:bodyPr spcFirstLastPara="1" wrap="square" lIns="91425" tIns="91425" rIns="91425" bIns="91425" anchor="t" anchorCtr="0">
            <a:noAutofit/>
          </a:bodyPr>
          <a:lstStyle>
            <a:lvl1pPr marL="457189" marR="0" lvl="0" indent="-228594"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378" marR="0" lvl="1"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0" name="Google Shape;100;p22"/>
          <p:cNvSpPr txBox="1">
            <a:spLocks noGrp="1"/>
          </p:cNvSpPr>
          <p:nvPr>
            <p:ph type="body" idx="2"/>
          </p:nvPr>
        </p:nvSpPr>
        <p:spPr>
          <a:xfrm>
            <a:off x="4692273" y="1200150"/>
            <a:ext cx="3994500" cy="3725700"/>
          </a:xfrm>
          <a:prstGeom prst="rect">
            <a:avLst/>
          </a:prstGeom>
          <a:noFill/>
          <a:ln>
            <a:noFill/>
          </a:ln>
        </p:spPr>
        <p:txBody>
          <a:bodyPr spcFirstLastPara="1" wrap="square" lIns="91425" tIns="91425" rIns="91425" bIns="91425" anchor="t" anchorCtr="0">
            <a:noAutofit/>
          </a:bodyPr>
          <a:lstStyle>
            <a:lvl1pPr marL="457189" marR="0" lvl="0" indent="-228594"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378" marR="0" lvl="1"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1" name="Google Shape;101;p22"/>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071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457200" y="4406309"/>
            <a:ext cx="8229600" cy="519600"/>
          </a:xfrm>
          <a:prstGeom prst="rect">
            <a:avLst/>
          </a:prstGeom>
          <a:noFill/>
          <a:ln>
            <a:noFill/>
          </a:ln>
        </p:spPr>
        <p:txBody>
          <a:bodyPr spcFirstLastPara="1" wrap="square" lIns="91425" tIns="91425" rIns="91425" bIns="91425" anchor="t" anchorCtr="0">
            <a:noAutofit/>
          </a:bodyPr>
          <a:lstStyle>
            <a:lvl1pPr marL="457189" marR="0" lvl="0" indent="-228594" algn="ctr">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1pPr>
            <a:lvl2pPr marL="914378" marR="0" lvl="1" indent="-228594" algn="l">
              <a:lnSpc>
                <a:spcPct val="100000"/>
              </a:lnSpc>
              <a:spcBef>
                <a:spcPts val="48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48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36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04" name="Google Shape;104;p23"/>
          <p:cNvSpPr txBox="1">
            <a:spLocks noGrp="1"/>
          </p:cNvSpPr>
          <p:nvPr>
            <p:ph type="sldNum" idx="12"/>
          </p:nvPr>
        </p:nvSpPr>
        <p:spPr>
          <a:xfrm>
            <a:off x="8556791" y="4749850"/>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3626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2"/>
        <p:cNvGrpSpPr/>
        <p:nvPr/>
      </p:nvGrpSpPr>
      <p:grpSpPr>
        <a:xfrm>
          <a:off x="0" y="0"/>
          <a:ext cx="0" cy="0"/>
          <a:chOff x="0" y="0"/>
          <a:chExt cx="0" cy="0"/>
        </a:xfrm>
      </p:grpSpPr>
      <p:sp>
        <p:nvSpPr>
          <p:cNvPr id="113" name="Google Shape;113;p2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1780B7"/>
              </a:buClr>
              <a:buSzPts val="1400"/>
              <a:buFont typeface="Arial"/>
              <a:buNone/>
              <a:defRPr sz="3600" b="1" i="0" u="none" strike="noStrike" cap="none">
                <a:solidFill>
                  <a:srgbClr val="1780B7"/>
                </a:solidFill>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3600" b="1">
                <a:solidFill>
                  <a:schemeClr val="dk1"/>
                </a:solidFill>
              </a:defRPr>
            </a:lvl2pPr>
            <a:lvl3pPr lvl="2" algn="l">
              <a:lnSpc>
                <a:spcPct val="100000"/>
              </a:lnSpc>
              <a:spcBef>
                <a:spcPts val="0"/>
              </a:spcBef>
              <a:spcAft>
                <a:spcPts val="0"/>
              </a:spcAft>
              <a:buClr>
                <a:schemeClr val="dk1"/>
              </a:buClr>
              <a:buSzPts val="1400"/>
              <a:buFont typeface="Arial"/>
              <a:buNone/>
              <a:defRPr sz="3600" b="1">
                <a:solidFill>
                  <a:schemeClr val="dk1"/>
                </a:solidFill>
              </a:defRPr>
            </a:lvl3pPr>
            <a:lvl4pPr lvl="3" algn="l">
              <a:lnSpc>
                <a:spcPct val="100000"/>
              </a:lnSpc>
              <a:spcBef>
                <a:spcPts val="0"/>
              </a:spcBef>
              <a:spcAft>
                <a:spcPts val="0"/>
              </a:spcAft>
              <a:buClr>
                <a:schemeClr val="dk1"/>
              </a:buClr>
              <a:buSzPts val="1400"/>
              <a:buFont typeface="Arial"/>
              <a:buNone/>
              <a:defRPr sz="3600" b="1">
                <a:solidFill>
                  <a:schemeClr val="dk1"/>
                </a:solidFill>
              </a:defRPr>
            </a:lvl4pPr>
            <a:lvl5pPr lvl="4" algn="l">
              <a:lnSpc>
                <a:spcPct val="100000"/>
              </a:lnSpc>
              <a:spcBef>
                <a:spcPts val="0"/>
              </a:spcBef>
              <a:spcAft>
                <a:spcPts val="0"/>
              </a:spcAft>
              <a:buClr>
                <a:schemeClr val="dk1"/>
              </a:buClr>
              <a:buSzPts val="1400"/>
              <a:buFont typeface="Arial"/>
              <a:buNone/>
              <a:defRPr sz="3600" b="1">
                <a:solidFill>
                  <a:schemeClr val="dk1"/>
                </a:solidFill>
              </a:defRPr>
            </a:lvl5pPr>
            <a:lvl6pPr lvl="5" algn="l">
              <a:lnSpc>
                <a:spcPct val="100000"/>
              </a:lnSpc>
              <a:spcBef>
                <a:spcPts val="0"/>
              </a:spcBef>
              <a:spcAft>
                <a:spcPts val="0"/>
              </a:spcAft>
              <a:buClr>
                <a:schemeClr val="dk1"/>
              </a:buClr>
              <a:buSzPts val="1400"/>
              <a:buFont typeface="Arial"/>
              <a:buNone/>
              <a:defRPr sz="3600" b="1">
                <a:solidFill>
                  <a:schemeClr val="dk1"/>
                </a:solidFill>
              </a:defRPr>
            </a:lvl6pPr>
            <a:lvl7pPr lvl="6" algn="l">
              <a:lnSpc>
                <a:spcPct val="100000"/>
              </a:lnSpc>
              <a:spcBef>
                <a:spcPts val="0"/>
              </a:spcBef>
              <a:spcAft>
                <a:spcPts val="0"/>
              </a:spcAft>
              <a:buClr>
                <a:schemeClr val="dk1"/>
              </a:buClr>
              <a:buSzPts val="1400"/>
              <a:buFont typeface="Arial"/>
              <a:buNone/>
              <a:defRPr sz="3600" b="1">
                <a:solidFill>
                  <a:schemeClr val="dk1"/>
                </a:solidFill>
              </a:defRPr>
            </a:lvl7pPr>
            <a:lvl8pPr lvl="7" algn="l">
              <a:lnSpc>
                <a:spcPct val="100000"/>
              </a:lnSpc>
              <a:spcBef>
                <a:spcPts val="0"/>
              </a:spcBef>
              <a:spcAft>
                <a:spcPts val="0"/>
              </a:spcAft>
              <a:buClr>
                <a:schemeClr val="dk1"/>
              </a:buClr>
              <a:buSzPts val="1400"/>
              <a:buFont typeface="Arial"/>
              <a:buNone/>
              <a:defRPr sz="3600" b="1">
                <a:solidFill>
                  <a:schemeClr val="dk1"/>
                </a:solidFill>
              </a:defRPr>
            </a:lvl8pPr>
            <a:lvl9pPr lvl="8" algn="l">
              <a:lnSpc>
                <a:spcPct val="100000"/>
              </a:lnSpc>
              <a:spcBef>
                <a:spcPts val="0"/>
              </a:spcBef>
              <a:spcAft>
                <a:spcPts val="0"/>
              </a:spcAft>
              <a:buClr>
                <a:schemeClr val="dk1"/>
              </a:buClr>
              <a:buSzPts val="1400"/>
              <a:buFont typeface="Arial"/>
              <a:buNone/>
              <a:defRPr sz="3600" b="1">
                <a:solidFill>
                  <a:schemeClr val="dk1"/>
                </a:solidFill>
              </a:defRPr>
            </a:lvl9pPr>
          </a:lstStyle>
          <a:p>
            <a:endParaRPr/>
          </a:p>
        </p:txBody>
      </p:sp>
      <p:sp>
        <p:nvSpPr>
          <p:cNvPr id="114" name="Google Shape;114;p25"/>
          <p:cNvSpPr txBox="1">
            <a:spLocks noGrp="1"/>
          </p:cNvSpPr>
          <p:nvPr>
            <p:ph type="body" idx="1"/>
          </p:nvPr>
        </p:nvSpPr>
        <p:spPr>
          <a:xfrm>
            <a:off x="457200" y="1151334"/>
            <a:ext cx="4040100" cy="480000"/>
          </a:xfrm>
          <a:prstGeom prst="rect">
            <a:avLst/>
          </a:prstGeom>
          <a:noFill/>
          <a:ln>
            <a:noFill/>
          </a:ln>
        </p:spPr>
        <p:txBody>
          <a:bodyPr spcFirstLastPara="1" wrap="square" lIns="91425" tIns="91425" rIns="91425" bIns="91425" anchor="b" anchorCtr="0">
            <a:noAutofit/>
          </a:bodyPr>
          <a:lstStyle>
            <a:lvl1pPr marL="457189" marR="0" lvl="0" indent="-228594"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378" marR="0" lvl="1"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9pPr>
          </a:lstStyle>
          <a:p>
            <a:endParaRPr/>
          </a:p>
        </p:txBody>
      </p:sp>
      <p:sp>
        <p:nvSpPr>
          <p:cNvPr id="115" name="Google Shape;115;p2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189" marR="0" lvl="0" indent="-228594"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378" marR="0" lvl="1"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16" name="Google Shape;116;p25"/>
          <p:cNvSpPr txBox="1">
            <a:spLocks noGrp="1"/>
          </p:cNvSpPr>
          <p:nvPr>
            <p:ph type="body" idx="3"/>
          </p:nvPr>
        </p:nvSpPr>
        <p:spPr>
          <a:xfrm>
            <a:off x="4645025" y="1151334"/>
            <a:ext cx="4041900" cy="480000"/>
          </a:xfrm>
          <a:prstGeom prst="rect">
            <a:avLst/>
          </a:prstGeom>
          <a:noFill/>
          <a:ln>
            <a:noFill/>
          </a:ln>
        </p:spPr>
        <p:txBody>
          <a:bodyPr spcFirstLastPara="1" wrap="square" lIns="91425" tIns="91425" rIns="91425" bIns="91425" anchor="b" anchorCtr="0">
            <a:noAutofit/>
          </a:bodyPr>
          <a:lstStyle>
            <a:lvl1pPr marL="457189" marR="0" lvl="0" indent="-228594"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378" marR="0" lvl="1"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0"/>
              </a:spcBef>
              <a:spcAft>
                <a:spcPts val="0"/>
              </a:spcAft>
              <a:buClr>
                <a:srgbClr val="666666"/>
              </a:buClr>
              <a:buSzPts val="1400"/>
              <a:buFont typeface="Calibri"/>
              <a:buNone/>
              <a:defRPr sz="1800" b="0" i="0" u="none" strike="noStrike" cap="none">
                <a:solidFill>
                  <a:srgbClr val="666666"/>
                </a:solidFill>
                <a:latin typeface="Arial"/>
                <a:ea typeface="Arial"/>
                <a:cs typeface="Arial"/>
                <a:sym typeface="Arial"/>
              </a:defRPr>
            </a:lvl9pPr>
          </a:lstStyle>
          <a:p>
            <a:endParaRPr/>
          </a:p>
        </p:txBody>
      </p:sp>
      <p:sp>
        <p:nvSpPr>
          <p:cNvPr id="117" name="Google Shape;117;p25"/>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189" marR="0" lvl="0" indent="-228594" algn="l">
              <a:lnSpc>
                <a:spcPct val="100000"/>
              </a:lnSpc>
              <a:spcBef>
                <a:spcPts val="0"/>
              </a:spcBef>
              <a:spcAft>
                <a:spcPts val="0"/>
              </a:spcAft>
              <a:buClr>
                <a:srgbClr val="666666"/>
              </a:buClr>
              <a:buSzPts val="1400"/>
              <a:buFont typeface="Arial"/>
              <a:buNone/>
              <a:defRPr sz="3000" b="0" i="0" u="none" strike="noStrike" cap="none">
                <a:solidFill>
                  <a:srgbClr val="666666"/>
                </a:solidFill>
                <a:latin typeface="Arial"/>
                <a:ea typeface="Arial"/>
                <a:cs typeface="Arial"/>
                <a:sym typeface="Arial"/>
              </a:defRPr>
            </a:lvl1pPr>
            <a:lvl2pPr marL="914378" marR="0" lvl="1"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2pPr>
            <a:lvl3pPr marL="1371566" marR="0" lvl="2" indent="-228594" algn="l">
              <a:lnSpc>
                <a:spcPct val="100000"/>
              </a:lnSpc>
              <a:spcBef>
                <a:spcPts val="0"/>
              </a:spcBef>
              <a:spcAft>
                <a:spcPts val="0"/>
              </a:spcAft>
              <a:buClr>
                <a:srgbClr val="666666"/>
              </a:buClr>
              <a:buSzPts val="1400"/>
              <a:buFont typeface="Arial"/>
              <a:buNone/>
              <a:defRPr sz="2400" b="0" i="0" u="none" strike="noStrike" cap="none">
                <a:solidFill>
                  <a:srgbClr val="666666"/>
                </a:solidFill>
                <a:latin typeface="Arial"/>
                <a:ea typeface="Arial"/>
                <a:cs typeface="Arial"/>
                <a:sym typeface="Arial"/>
              </a:defRPr>
            </a:lvl3pPr>
            <a:lvl4pPr marL="1828754" marR="0" lvl="3"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4pPr>
            <a:lvl5pPr marL="2285943" marR="0" lvl="4"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5pPr>
            <a:lvl6pPr marL="2743132" marR="0" lvl="5"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6pPr>
            <a:lvl7pPr marL="3200320" marR="0" lvl="6"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7pPr>
            <a:lvl8pPr marL="3657509" marR="0" lvl="7"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8pPr>
            <a:lvl9pPr marL="4114697" marR="0" lvl="8" indent="-228594" algn="l">
              <a:lnSpc>
                <a:spcPct val="100000"/>
              </a:lnSpc>
              <a:spcBef>
                <a:spcPts val="0"/>
              </a:spcBef>
              <a:spcAft>
                <a:spcPts val="0"/>
              </a:spcAft>
              <a:buClr>
                <a:srgbClr val="666666"/>
              </a:buClr>
              <a:buSzPts val="1400"/>
              <a:buFont typeface="Arial"/>
              <a:buNone/>
              <a:defRPr sz="1800" b="0" i="0" u="none" strike="noStrike" cap="none">
                <a:solidFill>
                  <a:srgbClr val="666666"/>
                </a:solidFill>
                <a:latin typeface="Arial"/>
                <a:ea typeface="Arial"/>
                <a:cs typeface="Arial"/>
                <a:sym typeface="Arial"/>
              </a:defRPr>
            </a:lvl9pPr>
          </a:lstStyle>
          <a:p>
            <a:endParaRPr/>
          </a:p>
        </p:txBody>
      </p:sp>
      <p:sp>
        <p:nvSpPr>
          <p:cNvPr id="118" name="Google Shape;118;p2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19" name="Google Shape;119;p2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
        <p:nvSpPr>
          <p:cNvPr id="120" name="Google Shape;120;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67436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8DF9F2-7EFA-46AE-A1EA-0B9551D91B27}" type="datetimeFigureOut">
              <a:rPr lang="en-US" smtClean="0"/>
              <a:t>5/4/2021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116C1D-EE94-47F7-975D-1E9FDC6297F4}" type="slidenum">
              <a:rPr lang="en-US" smtClean="0"/>
              <a:t>‹#›</a:t>
            </a:fld>
            <a:endParaRPr lang="en-US" dirty="0"/>
          </a:p>
        </p:txBody>
      </p:sp>
    </p:spTree>
    <p:extLst>
      <p:ext uri="{BB962C8B-B14F-4D97-AF65-F5344CB8AC3E}">
        <p14:creationId xmlns:p14="http://schemas.microsoft.com/office/powerpoint/2010/main" val="525426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76C0"/>
              </a:buClr>
              <a:buSzPts val="3200"/>
              <a:buFont typeface="Arial"/>
              <a:buNone/>
              <a:defRPr sz="3200" b="1" i="0" u="none" strike="noStrike" cap="none">
                <a:solidFill>
                  <a:srgbClr val="0076C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434343"/>
              </a:buClr>
              <a:buSzPts val="1400"/>
              <a:buFont typeface="Arial"/>
              <a:buNone/>
              <a:defRPr sz="3000" b="0" i="0" u="none" strike="noStrike" cap="none">
                <a:solidFill>
                  <a:srgbClr val="434343"/>
                </a:solidFill>
                <a:latin typeface="Arial"/>
                <a:ea typeface="Arial"/>
                <a:cs typeface="Arial"/>
                <a:sym typeface="Arial"/>
              </a:defRPr>
            </a:lvl1pPr>
            <a:lvl2pPr marL="914400" marR="0" lvl="1" indent="-228600" algn="l" rtl="0">
              <a:lnSpc>
                <a:spcPct val="100000"/>
              </a:lnSpc>
              <a:spcBef>
                <a:spcPts val="480"/>
              </a:spcBef>
              <a:spcAft>
                <a:spcPts val="0"/>
              </a:spcAft>
              <a:buClr>
                <a:srgbClr val="434343"/>
              </a:buClr>
              <a:buSzPts val="1400"/>
              <a:buFont typeface="Arial"/>
              <a:buNone/>
              <a:defRPr sz="2400" b="0" i="0" u="none" strike="noStrike" cap="none">
                <a:solidFill>
                  <a:srgbClr val="434343"/>
                </a:solidFill>
                <a:latin typeface="Arial"/>
                <a:ea typeface="Arial"/>
                <a:cs typeface="Arial"/>
                <a:sym typeface="Arial"/>
              </a:defRPr>
            </a:lvl2pPr>
            <a:lvl3pPr marL="1371600" marR="0" lvl="2" indent="-228600" algn="l" rtl="0">
              <a:lnSpc>
                <a:spcPct val="100000"/>
              </a:lnSpc>
              <a:spcBef>
                <a:spcPts val="480"/>
              </a:spcBef>
              <a:spcAft>
                <a:spcPts val="0"/>
              </a:spcAft>
              <a:buClr>
                <a:srgbClr val="434343"/>
              </a:buClr>
              <a:buSzPts val="1400"/>
              <a:buFont typeface="Arial"/>
              <a:buNone/>
              <a:defRPr sz="2400" b="0" i="0" u="none" strike="noStrike" cap="none">
                <a:solidFill>
                  <a:srgbClr val="434343"/>
                </a:solidFill>
                <a:latin typeface="Arial"/>
                <a:ea typeface="Arial"/>
                <a:cs typeface="Arial"/>
                <a:sym typeface="Arial"/>
              </a:defRPr>
            </a:lvl3pPr>
            <a:lvl4pPr marL="1828800" marR="0" lvl="3"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4pPr>
            <a:lvl5pPr marL="2286000" marR="0" lvl="4"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5pPr>
            <a:lvl6pPr marL="2743200" marR="0" lvl="5"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6pPr>
            <a:lvl7pPr marL="3200400" marR="0" lvl="6"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7pPr>
            <a:lvl8pPr marL="3657600" marR="0" lvl="7"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8pPr>
            <a:lvl9pPr marL="4114800" marR="0" lvl="8"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9pPr>
          </a:lstStyle>
          <a:p>
            <a:endParaRPr/>
          </a:p>
        </p:txBody>
      </p:sp>
      <p:sp>
        <p:nvSpPr>
          <p:cNvPr id="68" name="Google Shape;68;p15"/>
          <p:cNvSpPr/>
          <p:nvPr/>
        </p:nvSpPr>
        <p:spPr>
          <a:xfrm>
            <a:off x="0" y="4838025"/>
            <a:ext cx="9144000" cy="3102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5"/>
          <p:cNvSpPr/>
          <p:nvPr/>
        </p:nvSpPr>
        <p:spPr>
          <a:xfrm>
            <a:off x="7484025" y="4508700"/>
            <a:ext cx="1206000" cy="673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5"/>
          <p:cNvSpPr txBox="1"/>
          <p:nvPr/>
        </p:nvSpPr>
        <p:spPr>
          <a:xfrm>
            <a:off x="141875" y="4838025"/>
            <a:ext cx="4263300" cy="2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1" u="none" strike="noStrike" cap="none">
                <a:solidFill>
                  <a:srgbClr val="B0BC22"/>
                </a:solidFill>
                <a:latin typeface="Arial"/>
                <a:ea typeface="Arial"/>
                <a:cs typeface="Arial"/>
                <a:sym typeface="Arial"/>
              </a:rPr>
              <a:t>Inspire</a:t>
            </a:r>
            <a:r>
              <a:rPr lang="en" sz="800" b="0" i="1" u="none" strike="noStrike" cap="none">
                <a:solidFill>
                  <a:srgbClr val="B0BC22"/>
                </a:solidFill>
                <a:latin typeface="Arial"/>
                <a:ea typeface="Arial"/>
                <a:cs typeface="Arial"/>
                <a:sym typeface="Arial"/>
              </a:rPr>
              <a:t> students to </a:t>
            </a:r>
            <a:r>
              <a:rPr lang="en" sz="800" b="1" i="1" u="none" strike="noStrike" cap="none">
                <a:solidFill>
                  <a:srgbClr val="B0BC22"/>
                </a:solidFill>
                <a:latin typeface="Arial"/>
                <a:ea typeface="Arial"/>
                <a:cs typeface="Arial"/>
                <a:sym typeface="Arial"/>
              </a:rPr>
              <a:t>think critically,</a:t>
            </a:r>
            <a:r>
              <a:rPr lang="en" sz="800" b="0" i="1" u="none" strike="noStrike" cap="none">
                <a:solidFill>
                  <a:srgbClr val="B0BC22"/>
                </a:solidFill>
                <a:latin typeface="Arial"/>
                <a:ea typeface="Arial"/>
                <a:cs typeface="Arial"/>
                <a:sym typeface="Arial"/>
              </a:rPr>
              <a:t> pursue their </a:t>
            </a:r>
            <a:r>
              <a:rPr lang="en" sz="800" b="1" i="1" u="none" strike="noStrike" cap="none">
                <a:solidFill>
                  <a:srgbClr val="B0BC22"/>
                </a:solidFill>
                <a:latin typeface="Arial"/>
                <a:ea typeface="Arial"/>
                <a:cs typeface="Arial"/>
                <a:sym typeface="Arial"/>
              </a:rPr>
              <a:t>dreams</a:t>
            </a:r>
            <a:r>
              <a:rPr lang="en" sz="800" b="0" i="1" u="none" strike="noStrike" cap="none">
                <a:solidFill>
                  <a:srgbClr val="B0BC22"/>
                </a:solidFill>
                <a:latin typeface="Arial"/>
                <a:ea typeface="Arial"/>
                <a:cs typeface="Arial"/>
                <a:sym typeface="Arial"/>
              </a:rPr>
              <a:t> and </a:t>
            </a:r>
            <a:r>
              <a:rPr lang="en" sz="800" b="1" i="1" u="none" strike="noStrike" cap="none">
                <a:solidFill>
                  <a:srgbClr val="B0BC22"/>
                </a:solidFill>
                <a:latin typeface="Arial"/>
                <a:ea typeface="Arial"/>
                <a:cs typeface="Arial"/>
                <a:sym typeface="Arial"/>
              </a:rPr>
              <a:t>change the world.</a:t>
            </a:r>
            <a:endParaRPr sz="800" b="1" i="0" u="none" strike="noStrike" cap="none">
              <a:solidFill>
                <a:srgbClr val="B0BC22"/>
              </a:solidFill>
              <a:latin typeface="Arial"/>
              <a:ea typeface="Arial"/>
              <a:cs typeface="Arial"/>
              <a:sym typeface="Arial"/>
            </a:endParaRPr>
          </a:p>
        </p:txBody>
      </p:sp>
      <p:pic>
        <p:nvPicPr>
          <p:cNvPr id="71" name="Google Shape;71;p15"/>
          <p:cNvPicPr preferRelativeResize="0"/>
          <p:nvPr/>
        </p:nvPicPr>
        <p:blipFill rotWithShape="1">
          <a:blip r:embed="rId11">
            <a:alphaModFix/>
          </a:blip>
          <a:srcRect/>
          <a:stretch/>
        </p:blipFill>
        <p:spPr>
          <a:xfrm>
            <a:off x="7490025" y="4510825"/>
            <a:ext cx="1195125" cy="653075"/>
          </a:xfrm>
          <a:prstGeom prst="rect">
            <a:avLst/>
          </a:prstGeom>
          <a:noFill/>
          <a:ln>
            <a:noFill/>
          </a:ln>
        </p:spPr>
      </p:pic>
      <p:sp>
        <p:nvSpPr>
          <p:cNvPr id="72" name="Google Shape;72;p15"/>
          <p:cNvSpPr txBox="1"/>
          <p:nvPr/>
        </p:nvSpPr>
        <p:spPr>
          <a:xfrm>
            <a:off x="8792975" y="4855725"/>
            <a:ext cx="351000" cy="27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B0BC22"/>
                </a:solidFill>
                <a:latin typeface="Arial"/>
                <a:ea typeface="Arial"/>
                <a:cs typeface="Arial"/>
                <a:sym typeface="Arial"/>
              </a:rPr>
              <a:t>‹#›</a:t>
            </a:fld>
            <a:endParaRPr sz="800" b="0" i="0" u="none" strike="noStrike" cap="none">
              <a:solidFill>
                <a:srgbClr val="B0BC2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76C0"/>
              </a:buClr>
              <a:buSzPts val="3200"/>
              <a:buFont typeface="Arial"/>
              <a:buNone/>
              <a:defRPr sz="3200" b="1" i="0" u="none" strike="noStrike" cap="none">
                <a:solidFill>
                  <a:srgbClr val="0076C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9pPr>
          </a:lstStyle>
          <a:p>
            <a:endParaRPr/>
          </a:p>
        </p:txBody>
      </p:sp>
      <p:sp>
        <p:nvSpPr>
          <p:cNvPr id="67" name="Google Shape;67;p15"/>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rgbClr val="434343"/>
              </a:buClr>
              <a:buSzPts val="1400"/>
              <a:buFont typeface="Arial"/>
              <a:buNone/>
              <a:defRPr sz="3000" b="0" i="0" u="none" strike="noStrike" cap="none">
                <a:solidFill>
                  <a:srgbClr val="434343"/>
                </a:solidFill>
                <a:latin typeface="Arial"/>
                <a:ea typeface="Arial"/>
                <a:cs typeface="Arial"/>
                <a:sym typeface="Arial"/>
              </a:defRPr>
            </a:lvl1pPr>
            <a:lvl2pPr marL="914400" marR="0" lvl="1" indent="-228600" algn="l" rtl="0">
              <a:lnSpc>
                <a:spcPct val="100000"/>
              </a:lnSpc>
              <a:spcBef>
                <a:spcPts val="480"/>
              </a:spcBef>
              <a:spcAft>
                <a:spcPts val="0"/>
              </a:spcAft>
              <a:buClr>
                <a:srgbClr val="434343"/>
              </a:buClr>
              <a:buSzPts val="1400"/>
              <a:buFont typeface="Arial"/>
              <a:buNone/>
              <a:defRPr sz="2400" b="0" i="0" u="none" strike="noStrike" cap="none">
                <a:solidFill>
                  <a:srgbClr val="434343"/>
                </a:solidFill>
                <a:latin typeface="Arial"/>
                <a:ea typeface="Arial"/>
                <a:cs typeface="Arial"/>
                <a:sym typeface="Arial"/>
              </a:defRPr>
            </a:lvl2pPr>
            <a:lvl3pPr marL="1371600" marR="0" lvl="2" indent="-228600" algn="l" rtl="0">
              <a:lnSpc>
                <a:spcPct val="100000"/>
              </a:lnSpc>
              <a:spcBef>
                <a:spcPts val="480"/>
              </a:spcBef>
              <a:spcAft>
                <a:spcPts val="0"/>
              </a:spcAft>
              <a:buClr>
                <a:srgbClr val="434343"/>
              </a:buClr>
              <a:buSzPts val="1400"/>
              <a:buFont typeface="Arial"/>
              <a:buNone/>
              <a:defRPr sz="2400" b="0" i="0" u="none" strike="noStrike" cap="none">
                <a:solidFill>
                  <a:srgbClr val="434343"/>
                </a:solidFill>
                <a:latin typeface="Arial"/>
                <a:ea typeface="Arial"/>
                <a:cs typeface="Arial"/>
                <a:sym typeface="Arial"/>
              </a:defRPr>
            </a:lvl3pPr>
            <a:lvl4pPr marL="1828800" marR="0" lvl="3"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4pPr>
            <a:lvl5pPr marL="2286000" marR="0" lvl="4"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5pPr>
            <a:lvl6pPr marL="2743200" marR="0" lvl="5"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6pPr>
            <a:lvl7pPr marL="3200400" marR="0" lvl="6"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7pPr>
            <a:lvl8pPr marL="3657600" marR="0" lvl="7"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8pPr>
            <a:lvl9pPr marL="4114800" marR="0" lvl="8" indent="-228600" algn="l" rtl="0">
              <a:lnSpc>
                <a:spcPct val="100000"/>
              </a:lnSpc>
              <a:spcBef>
                <a:spcPts val="360"/>
              </a:spcBef>
              <a:spcAft>
                <a:spcPts val="0"/>
              </a:spcAft>
              <a:buClr>
                <a:srgbClr val="434343"/>
              </a:buClr>
              <a:buSzPts val="1400"/>
              <a:buFont typeface="Arial"/>
              <a:buNone/>
              <a:defRPr sz="1800" b="0" i="0" u="none" strike="noStrike" cap="none">
                <a:solidFill>
                  <a:srgbClr val="434343"/>
                </a:solidFill>
                <a:latin typeface="Arial"/>
                <a:ea typeface="Arial"/>
                <a:cs typeface="Arial"/>
                <a:sym typeface="Arial"/>
              </a:defRPr>
            </a:lvl9pPr>
          </a:lstStyle>
          <a:p>
            <a:endParaRPr/>
          </a:p>
        </p:txBody>
      </p:sp>
      <p:sp>
        <p:nvSpPr>
          <p:cNvPr id="68" name="Google Shape;68;p15"/>
          <p:cNvSpPr/>
          <p:nvPr/>
        </p:nvSpPr>
        <p:spPr>
          <a:xfrm>
            <a:off x="0" y="4838025"/>
            <a:ext cx="9144000" cy="3102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9" name="Google Shape;69;p15"/>
          <p:cNvSpPr/>
          <p:nvPr/>
        </p:nvSpPr>
        <p:spPr>
          <a:xfrm>
            <a:off x="7484025" y="4508700"/>
            <a:ext cx="1206000" cy="673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70" name="Google Shape;70;p15"/>
          <p:cNvSpPr txBox="1"/>
          <p:nvPr/>
        </p:nvSpPr>
        <p:spPr>
          <a:xfrm>
            <a:off x="141875" y="4838025"/>
            <a:ext cx="4263300" cy="23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800" b="1" i="1" u="none" strike="noStrike" cap="none">
                <a:solidFill>
                  <a:srgbClr val="B0BC22"/>
                </a:solidFill>
                <a:latin typeface="Arial"/>
                <a:ea typeface="Arial"/>
                <a:cs typeface="Arial"/>
                <a:sym typeface="Arial"/>
              </a:rPr>
              <a:t>Inspire</a:t>
            </a:r>
            <a:r>
              <a:rPr lang="en" sz="800" b="0" i="1" u="none" strike="noStrike" cap="none">
                <a:solidFill>
                  <a:srgbClr val="B0BC22"/>
                </a:solidFill>
                <a:latin typeface="Arial"/>
                <a:ea typeface="Arial"/>
                <a:cs typeface="Arial"/>
                <a:sym typeface="Arial"/>
              </a:rPr>
              <a:t> students to </a:t>
            </a:r>
            <a:r>
              <a:rPr lang="en" sz="800" b="1" i="1" u="none" strike="noStrike" cap="none">
                <a:solidFill>
                  <a:srgbClr val="B0BC22"/>
                </a:solidFill>
                <a:latin typeface="Arial"/>
                <a:ea typeface="Arial"/>
                <a:cs typeface="Arial"/>
                <a:sym typeface="Arial"/>
              </a:rPr>
              <a:t>think critically,</a:t>
            </a:r>
            <a:r>
              <a:rPr lang="en" sz="800" b="0" i="1" u="none" strike="noStrike" cap="none">
                <a:solidFill>
                  <a:srgbClr val="B0BC22"/>
                </a:solidFill>
                <a:latin typeface="Arial"/>
                <a:ea typeface="Arial"/>
                <a:cs typeface="Arial"/>
                <a:sym typeface="Arial"/>
              </a:rPr>
              <a:t> pursue their </a:t>
            </a:r>
            <a:r>
              <a:rPr lang="en" sz="800" b="1" i="1" u="none" strike="noStrike" cap="none">
                <a:solidFill>
                  <a:srgbClr val="B0BC22"/>
                </a:solidFill>
                <a:latin typeface="Arial"/>
                <a:ea typeface="Arial"/>
                <a:cs typeface="Arial"/>
                <a:sym typeface="Arial"/>
              </a:rPr>
              <a:t>dreams</a:t>
            </a:r>
            <a:r>
              <a:rPr lang="en" sz="800" b="0" i="1" u="none" strike="noStrike" cap="none">
                <a:solidFill>
                  <a:srgbClr val="B0BC22"/>
                </a:solidFill>
                <a:latin typeface="Arial"/>
                <a:ea typeface="Arial"/>
                <a:cs typeface="Arial"/>
                <a:sym typeface="Arial"/>
              </a:rPr>
              <a:t> and </a:t>
            </a:r>
            <a:r>
              <a:rPr lang="en" sz="800" b="1" i="1" u="none" strike="noStrike" cap="none">
                <a:solidFill>
                  <a:srgbClr val="B0BC22"/>
                </a:solidFill>
                <a:latin typeface="Arial"/>
                <a:ea typeface="Arial"/>
                <a:cs typeface="Arial"/>
                <a:sym typeface="Arial"/>
              </a:rPr>
              <a:t>change the world.</a:t>
            </a:r>
            <a:endParaRPr sz="800" b="1" i="0" u="none" strike="noStrike" cap="none" dirty="0">
              <a:solidFill>
                <a:srgbClr val="B0BC22"/>
              </a:solidFill>
              <a:latin typeface="Arial"/>
              <a:ea typeface="Arial"/>
              <a:cs typeface="Arial"/>
              <a:sym typeface="Arial"/>
            </a:endParaRPr>
          </a:p>
        </p:txBody>
      </p:sp>
      <p:pic>
        <p:nvPicPr>
          <p:cNvPr id="71" name="Google Shape;71;p15"/>
          <p:cNvPicPr preferRelativeResize="0"/>
          <p:nvPr/>
        </p:nvPicPr>
        <p:blipFill rotWithShape="1">
          <a:blip r:embed="rId11">
            <a:alphaModFix/>
          </a:blip>
          <a:srcRect/>
          <a:stretch/>
        </p:blipFill>
        <p:spPr>
          <a:xfrm>
            <a:off x="7490026" y="4510826"/>
            <a:ext cx="1195125" cy="653075"/>
          </a:xfrm>
          <a:prstGeom prst="rect">
            <a:avLst/>
          </a:prstGeom>
          <a:noFill/>
          <a:ln>
            <a:noFill/>
          </a:ln>
        </p:spPr>
      </p:pic>
      <p:sp>
        <p:nvSpPr>
          <p:cNvPr id="72" name="Google Shape;72;p15"/>
          <p:cNvSpPr txBox="1"/>
          <p:nvPr/>
        </p:nvSpPr>
        <p:spPr>
          <a:xfrm>
            <a:off x="8792975" y="4855725"/>
            <a:ext cx="351000" cy="27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 sz="800" b="0" i="0" u="none" strike="noStrike" cap="none">
                <a:solidFill>
                  <a:srgbClr val="B0BC22"/>
                </a:solidFill>
                <a:latin typeface="Arial"/>
                <a:ea typeface="Arial"/>
                <a:cs typeface="Arial"/>
                <a:sym typeface="Arial"/>
              </a:rPr>
              <a:pPr marL="0" marR="0" lvl="0" indent="0" algn="l" rtl="0">
                <a:lnSpc>
                  <a:spcPct val="100000"/>
                </a:lnSpc>
                <a:spcBef>
                  <a:spcPts val="0"/>
                </a:spcBef>
                <a:spcAft>
                  <a:spcPts val="0"/>
                </a:spcAft>
                <a:buClr>
                  <a:srgbClr val="000000"/>
                </a:buClr>
                <a:buSzPts val="800"/>
                <a:buFont typeface="Arial"/>
                <a:buNone/>
              </a:pPr>
              <a:t>‹#›</a:t>
            </a:fld>
            <a:endParaRPr sz="800" b="0" i="0" u="none" strike="noStrike" cap="none" dirty="0">
              <a:solidFill>
                <a:srgbClr val="B0BC22"/>
              </a:solidFill>
              <a:latin typeface="Arial"/>
              <a:ea typeface="Arial"/>
              <a:cs typeface="Arial"/>
              <a:sym typeface="Arial"/>
            </a:endParaRPr>
          </a:p>
        </p:txBody>
      </p:sp>
    </p:spTree>
    <p:extLst>
      <p:ext uri="{BB962C8B-B14F-4D97-AF65-F5344CB8AC3E}">
        <p14:creationId xmlns:p14="http://schemas.microsoft.com/office/powerpoint/2010/main" val="16683447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spps.eduvision.tv/Share.aspx?q=3SfVi13wT7Q%252bPN%252bX5a3OQg%253d%253d"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8"/>
          <p:cNvSpPr/>
          <p:nvPr/>
        </p:nvSpPr>
        <p:spPr>
          <a:xfrm>
            <a:off x="0" y="0"/>
            <a:ext cx="9144000" cy="5143500"/>
          </a:xfrm>
          <a:prstGeom prst="rect">
            <a:avLst/>
          </a:prstGeom>
          <a:solidFill>
            <a:srgbClr val="0077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8"/>
          <p:cNvSpPr txBox="1">
            <a:spLocks noGrp="1"/>
          </p:cNvSpPr>
          <p:nvPr>
            <p:ph type="subTitle" idx="1"/>
          </p:nvPr>
        </p:nvSpPr>
        <p:spPr>
          <a:xfrm>
            <a:off x="-125" y="3832750"/>
            <a:ext cx="9144000" cy="76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98989"/>
              </a:buClr>
              <a:buSzPts val="2000"/>
              <a:buFont typeface="Arial"/>
              <a:buNone/>
            </a:pPr>
            <a:r>
              <a:rPr lang="en" sz="2000" b="0" i="0" u="none" strike="noStrike" cap="none" dirty="0">
                <a:solidFill>
                  <a:srgbClr val="FFFFFF"/>
                </a:solidFill>
                <a:latin typeface="Arial"/>
                <a:ea typeface="Arial"/>
                <a:cs typeface="Arial"/>
                <a:sym typeface="Arial"/>
              </a:rPr>
              <a:t>M</a:t>
            </a:r>
            <a:r>
              <a:rPr lang="en" sz="2000" dirty="0">
                <a:solidFill>
                  <a:srgbClr val="FFFFFF"/>
                </a:solidFill>
              </a:rPr>
              <a:t>ay</a:t>
            </a:r>
            <a:r>
              <a:rPr lang="en" sz="2000" b="0" i="0" u="none" strike="noStrike" cap="none" dirty="0">
                <a:solidFill>
                  <a:srgbClr val="FFFFFF"/>
                </a:solidFill>
                <a:latin typeface="Arial"/>
                <a:ea typeface="Arial"/>
                <a:cs typeface="Arial"/>
                <a:sym typeface="Arial"/>
              </a:rPr>
              <a:t> </a:t>
            </a:r>
            <a:r>
              <a:rPr lang="en" sz="2000" b="0" i="0" u="none" strike="noStrike" cap="none" dirty="0" smtClean="0">
                <a:solidFill>
                  <a:srgbClr val="FFFFFF"/>
                </a:solidFill>
                <a:latin typeface="Arial"/>
                <a:ea typeface="Arial"/>
                <a:cs typeface="Arial"/>
                <a:sym typeface="Arial"/>
              </a:rPr>
              <a:t>2021</a:t>
            </a:r>
            <a:endParaRPr sz="2000" b="0" i="0" u="none" strike="noStrike" cap="none" dirty="0">
              <a:solidFill>
                <a:srgbClr val="FFFFFF"/>
              </a:solidFill>
              <a:latin typeface="Arial"/>
              <a:ea typeface="Arial"/>
              <a:cs typeface="Arial"/>
              <a:sym typeface="Arial"/>
            </a:endParaRPr>
          </a:p>
        </p:txBody>
      </p:sp>
      <p:pic>
        <p:nvPicPr>
          <p:cNvPr id="130" name="Google Shape;130;p28"/>
          <p:cNvPicPr preferRelativeResize="0"/>
          <p:nvPr/>
        </p:nvPicPr>
        <p:blipFill rotWithShape="1">
          <a:blip r:embed="rId3">
            <a:alphaModFix/>
          </a:blip>
          <a:srcRect t="14852" b="14148"/>
          <a:stretch/>
        </p:blipFill>
        <p:spPr>
          <a:xfrm>
            <a:off x="3297450" y="455825"/>
            <a:ext cx="2548854" cy="2412648"/>
          </a:xfrm>
          <a:prstGeom prst="rect">
            <a:avLst/>
          </a:prstGeom>
          <a:noFill/>
          <a:ln>
            <a:noFill/>
          </a:ln>
        </p:spPr>
      </p:pic>
      <p:sp>
        <p:nvSpPr>
          <p:cNvPr id="131" name="Google Shape;131;p28"/>
          <p:cNvSpPr txBox="1">
            <a:spLocks noGrp="1"/>
          </p:cNvSpPr>
          <p:nvPr>
            <p:ph type="ctrTitle"/>
          </p:nvPr>
        </p:nvSpPr>
        <p:spPr>
          <a:xfrm>
            <a:off x="-125" y="2752750"/>
            <a:ext cx="9144000" cy="102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780B7"/>
              </a:buClr>
              <a:buSzPts val="3000"/>
              <a:buFont typeface="Helvetica Neue"/>
              <a:buNone/>
            </a:pPr>
            <a:r>
              <a:rPr lang="en" sz="3000" b="0" i="0" u="none" strike="noStrike" cap="none" dirty="0" smtClean="0">
                <a:solidFill>
                  <a:srgbClr val="FFFFFF"/>
                </a:solidFill>
                <a:latin typeface="Arial"/>
                <a:ea typeface="Arial"/>
                <a:cs typeface="Arial"/>
                <a:sym typeface="Arial"/>
              </a:rPr>
              <a:t>FY2021-22 </a:t>
            </a:r>
            <a:r>
              <a:rPr lang="en" sz="3000" b="0" i="0" u="none" strike="noStrike" cap="none" dirty="0">
                <a:solidFill>
                  <a:srgbClr val="FFFFFF"/>
                </a:solidFill>
                <a:latin typeface="Arial"/>
                <a:ea typeface="Arial"/>
                <a:cs typeface="Arial"/>
                <a:sym typeface="Arial"/>
              </a:rPr>
              <a:t>Priority Based Budget </a:t>
            </a:r>
            <a:br>
              <a:rPr lang="en" sz="3000" b="0" i="0" u="none" strike="noStrike" cap="none" dirty="0">
                <a:solidFill>
                  <a:srgbClr val="FFFFFF"/>
                </a:solidFill>
                <a:latin typeface="Arial"/>
                <a:ea typeface="Arial"/>
                <a:cs typeface="Arial"/>
                <a:sym typeface="Arial"/>
              </a:rPr>
            </a:br>
            <a:r>
              <a:rPr lang="en" sz="3000" b="0" i="0" u="none" strike="noStrike" cap="none" dirty="0" smtClean="0">
                <a:solidFill>
                  <a:srgbClr val="FFFFFF"/>
                </a:solidFill>
                <a:latin typeface="Arial"/>
                <a:ea typeface="Arial"/>
                <a:cs typeface="Arial"/>
                <a:sym typeface="Arial"/>
              </a:rPr>
              <a:t>School </a:t>
            </a:r>
            <a:r>
              <a:rPr lang="en" sz="3000" dirty="0" smtClean="0">
                <a:solidFill>
                  <a:srgbClr val="FFFFFF"/>
                </a:solidFill>
              </a:rPr>
              <a:t>Community </a:t>
            </a:r>
            <a:r>
              <a:rPr lang="en" sz="3000" dirty="0">
                <a:solidFill>
                  <a:srgbClr val="FFFFFF"/>
                </a:solidFill>
              </a:rPr>
              <a:t>Meeting</a:t>
            </a:r>
            <a:endParaRPr sz="3000" b="0" i="0" u="none" strike="noStrike" cap="none" dirty="0">
              <a:solidFill>
                <a:srgbClr val="FFFF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aphicFrame>
        <p:nvGraphicFramePr>
          <p:cNvPr id="334" name="Google Shape;334;p39"/>
          <p:cNvGraphicFramePr/>
          <p:nvPr/>
        </p:nvGraphicFramePr>
        <p:xfrm>
          <a:off x="261338" y="269800"/>
          <a:ext cx="1507800" cy="914370"/>
        </p:xfrm>
        <a:graphic>
          <a:graphicData uri="http://schemas.openxmlformats.org/drawingml/2006/table">
            <a:tbl>
              <a:tblPr>
                <a:noFill/>
              </a:tblPr>
              <a:tblGrid>
                <a:gridCol w="1507800">
                  <a:extLst>
                    <a:ext uri="{9D8B030D-6E8A-4147-A177-3AD203B41FA5}">
                      <a16:colId xmlns:a16="http://schemas.microsoft.com/office/drawing/2014/main" val="20000"/>
                    </a:ext>
                  </a:extLst>
                </a:gridCol>
              </a:tblGrid>
              <a:tr h="91437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r>
                        <a:rPr lang="en" sz="1200" b="1">
                          <a:solidFill>
                            <a:schemeClr val="lt1"/>
                          </a:solidFill>
                        </a:rPr>
                        <a:t>3. Pay for</a:t>
                      </a:r>
                      <a:endParaRPr sz="1200" b="1" dirty="0">
                        <a:solidFill>
                          <a:schemeClr val="lt1"/>
                        </a:solidFill>
                      </a:endParaRPr>
                    </a:p>
                    <a:p>
                      <a:pPr marL="0" lvl="0" indent="0" algn="ctr" rtl="0">
                        <a:spcBef>
                          <a:spcPts val="0"/>
                        </a:spcBef>
                        <a:spcAft>
                          <a:spcPts val="0"/>
                        </a:spcAft>
                        <a:buClr>
                          <a:schemeClr val="dk1"/>
                        </a:buClr>
                        <a:buSzPts val="1100"/>
                        <a:buFont typeface="Arial"/>
                        <a:buNone/>
                      </a:pPr>
                      <a:r>
                        <a:rPr lang="en" sz="1200" b="1">
                          <a:solidFill>
                            <a:schemeClr val="lt1"/>
                          </a:solidFill>
                        </a:rPr>
                        <a:t>Priorities</a:t>
                      </a:r>
                      <a:endParaRPr sz="12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35" name="Google Shape;335;p39"/>
          <p:cNvSpPr txBox="1"/>
          <p:nvPr/>
        </p:nvSpPr>
        <p:spPr>
          <a:xfrm>
            <a:off x="271100" y="193600"/>
            <a:ext cx="1488300" cy="549000"/>
          </a:xfrm>
          <a:prstGeom prst="rect">
            <a:avLst/>
          </a:prstGeom>
          <a:noFill/>
          <a:ln>
            <a:noFill/>
          </a:ln>
        </p:spPr>
        <p:txBody>
          <a:bodyPr spcFirstLastPara="1" wrap="square" lIns="91425" tIns="91425" rIns="91425" bIns="91425" anchor="t" anchorCtr="0">
            <a:noAutofit/>
          </a:bodyPr>
          <a:lstStyle/>
          <a:p>
            <a:pPr algn="ctr">
              <a:buClr>
                <a:srgbClr val="000000"/>
              </a:buClr>
              <a:buSzPts val="3000"/>
            </a:pPr>
            <a:r>
              <a:rPr lang="en" sz="3000">
                <a:solidFill>
                  <a:srgbClr val="0194D3"/>
                </a:solidFill>
                <a:latin typeface="Arial Black"/>
                <a:ea typeface="Arial Black"/>
                <a:cs typeface="Arial Black"/>
                <a:sym typeface="Arial Black"/>
              </a:rPr>
              <a:t>$</a:t>
            </a:r>
            <a:endParaRPr sz="3000" dirty="0">
              <a:solidFill>
                <a:srgbClr val="0194D3"/>
              </a:solidFill>
              <a:latin typeface="Arial Black"/>
              <a:ea typeface="Arial Black"/>
              <a:cs typeface="Arial Black"/>
              <a:sym typeface="Arial Black"/>
            </a:endParaRPr>
          </a:p>
        </p:txBody>
      </p:sp>
      <p:sp>
        <p:nvSpPr>
          <p:cNvPr id="336" name="Google Shape;336;p39"/>
          <p:cNvSpPr txBox="1"/>
          <p:nvPr/>
        </p:nvSpPr>
        <p:spPr>
          <a:xfrm>
            <a:off x="1778900" y="422275"/>
            <a:ext cx="7077717" cy="601800"/>
          </a:xfrm>
          <a:prstGeom prst="rect">
            <a:avLst/>
          </a:prstGeom>
          <a:noFill/>
          <a:ln>
            <a:noFill/>
          </a:ln>
        </p:spPr>
        <p:txBody>
          <a:bodyPr spcFirstLastPara="1" wrap="square" lIns="91425" tIns="91425" rIns="91425" bIns="91425" anchor="t" anchorCtr="0">
            <a:noAutofit/>
          </a:bodyPr>
          <a:lstStyle/>
          <a:p>
            <a:r>
              <a:rPr lang="en" sz="2775" b="1" dirty="0">
                <a:solidFill>
                  <a:srgbClr val="0076C0"/>
                </a:solidFill>
              </a:rPr>
              <a:t>Analyze Savings Options – General Fund</a:t>
            </a:r>
            <a:endParaRPr sz="2775" b="1" dirty="0">
              <a:solidFill>
                <a:srgbClr val="0076C0"/>
              </a:solidFill>
            </a:endParaRPr>
          </a:p>
        </p:txBody>
      </p:sp>
      <p:graphicFrame>
        <p:nvGraphicFramePr>
          <p:cNvPr id="337" name="Google Shape;337;p39"/>
          <p:cNvGraphicFramePr/>
          <p:nvPr>
            <p:extLst/>
          </p:nvPr>
        </p:nvGraphicFramePr>
        <p:xfrm>
          <a:off x="1359461" y="1719489"/>
          <a:ext cx="6164744" cy="1662684"/>
        </p:xfrm>
        <a:graphic>
          <a:graphicData uri="http://schemas.openxmlformats.org/drawingml/2006/table">
            <a:tbl>
              <a:tblPr>
                <a:noFill/>
              </a:tblPr>
              <a:tblGrid>
                <a:gridCol w="4695174">
                  <a:extLst>
                    <a:ext uri="{9D8B030D-6E8A-4147-A177-3AD203B41FA5}">
                      <a16:colId xmlns:a16="http://schemas.microsoft.com/office/drawing/2014/main" val="20000"/>
                    </a:ext>
                  </a:extLst>
                </a:gridCol>
                <a:gridCol w="1469570">
                  <a:extLst>
                    <a:ext uri="{9D8B030D-6E8A-4147-A177-3AD203B41FA5}">
                      <a16:colId xmlns:a16="http://schemas.microsoft.com/office/drawing/2014/main" val="20001"/>
                    </a:ext>
                  </a:extLst>
                </a:gridCol>
              </a:tblGrid>
              <a:tr h="353568">
                <a:tc>
                  <a:txBody>
                    <a:bodyPr/>
                    <a:lstStyle/>
                    <a:p>
                      <a:pPr marL="0" marR="0" lvl="0" indent="0" algn="l" rtl="0">
                        <a:lnSpc>
                          <a:spcPct val="115000"/>
                        </a:lnSpc>
                        <a:spcBef>
                          <a:spcPts val="0"/>
                        </a:spcBef>
                        <a:spcAft>
                          <a:spcPts val="0"/>
                        </a:spcAft>
                        <a:buClr>
                          <a:srgbClr val="000000"/>
                        </a:buClr>
                        <a:buSzPts val="1600"/>
                        <a:buFont typeface="Arial"/>
                        <a:buNone/>
                      </a:pPr>
                      <a:r>
                        <a:rPr lang="en-US" sz="1800" b="1" u="none" strike="noStrike" cap="none" dirty="0" smtClean="0"/>
                        <a:t>Proposed</a:t>
                      </a:r>
                      <a:r>
                        <a:rPr lang="en-US" sz="1800" b="1" u="none" strike="noStrike" cap="none" baseline="0" dirty="0" smtClean="0"/>
                        <a:t> </a:t>
                      </a:r>
                      <a:r>
                        <a:rPr lang="en-US" sz="1800" b="1" u="none" strike="noStrike" cap="none" dirty="0" smtClean="0"/>
                        <a:t>General Fund </a:t>
                      </a:r>
                      <a:r>
                        <a:rPr lang="en-US" sz="1800" b="1" u="none" strike="noStrike" cap="none" baseline="0" dirty="0" smtClean="0"/>
                        <a:t>Reductions</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 sz="1800" b="1" u="none" strike="noStrike" cap="none" dirty="0" smtClean="0"/>
                        <a:t>Amount</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Individual Schools </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$(410,000)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dirty="0" smtClean="0"/>
                        <a:t>School Support Services</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(842,000)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a:t>SPPS Achieves</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(100,000)</a:t>
                      </a:r>
                      <a:endParaRPr sz="1600" u="none" strike="noStrike" cap="none" dirty="0">
                        <a:solidFill>
                          <a:srgbClr val="FF0000"/>
                        </a:solidFill>
                      </a:endParaRPr>
                    </a:p>
                  </a:txBody>
                  <a:tcPr marL="28575" marR="28575" marT="19050" marB="19050" anchor="b">
                    <a:lnL w="9525" cap="flat" cmpd="sng" algn="ctr">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353568">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dirty="0"/>
                        <a:t>Total Savings</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 sz="1800" b="1" u="none" strike="noStrike" cap="none" dirty="0" smtClean="0">
                          <a:solidFill>
                            <a:srgbClr val="FF0000"/>
                          </a:solidFill>
                        </a:rPr>
                        <a:t>$(1,352,000)</a:t>
                      </a:r>
                      <a:endParaRPr sz="1800" b="1" u="none" strike="noStrike" cap="none" dirty="0">
                        <a:solidFill>
                          <a:srgbClr val="FF0000"/>
                        </a:solidFill>
                      </a:endParaRPr>
                    </a:p>
                  </a:txBody>
                  <a:tcPr marL="28575" marR="28575" marT="19050" marB="19050" anchor="b">
                    <a:lnL w="9525" cap="flat" cmpd="sng" algn="ctr">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extBox 1"/>
          <p:cNvSpPr txBox="1"/>
          <p:nvPr/>
        </p:nvSpPr>
        <p:spPr>
          <a:xfrm>
            <a:off x="1263830" y="1342208"/>
            <a:ext cx="6462025" cy="357790"/>
          </a:xfrm>
          <a:prstGeom prst="rect">
            <a:avLst/>
          </a:prstGeom>
          <a:noFill/>
        </p:spPr>
        <p:txBody>
          <a:bodyPr wrap="none" rtlCol="0">
            <a:spAutoFit/>
          </a:bodyPr>
          <a:lstStyle/>
          <a:p>
            <a:r>
              <a:rPr lang="en-US" sz="1725" dirty="0">
                <a:solidFill>
                  <a:schemeClr val="accent3">
                    <a:lumMod val="50000"/>
                  </a:schemeClr>
                </a:solidFill>
              </a:rPr>
              <a:t>These are proposed investment reductions in the General Fund:</a:t>
            </a:r>
          </a:p>
        </p:txBody>
      </p:sp>
    </p:spTree>
    <p:extLst>
      <p:ext uri="{BB962C8B-B14F-4D97-AF65-F5344CB8AC3E}">
        <p14:creationId xmlns:p14="http://schemas.microsoft.com/office/powerpoint/2010/main" val="3939213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aphicFrame>
        <p:nvGraphicFramePr>
          <p:cNvPr id="334" name="Google Shape;334;p39"/>
          <p:cNvGraphicFramePr/>
          <p:nvPr>
            <p:extLst/>
          </p:nvPr>
        </p:nvGraphicFramePr>
        <p:xfrm>
          <a:off x="180656" y="128606"/>
          <a:ext cx="1507800" cy="975330"/>
        </p:xfrm>
        <a:graphic>
          <a:graphicData uri="http://schemas.openxmlformats.org/drawingml/2006/table">
            <a:tbl>
              <a:tblPr>
                <a:noFill/>
              </a:tblPr>
              <a:tblGrid>
                <a:gridCol w="1507800">
                  <a:extLst>
                    <a:ext uri="{9D8B030D-6E8A-4147-A177-3AD203B41FA5}">
                      <a16:colId xmlns:a16="http://schemas.microsoft.com/office/drawing/2014/main" val="20000"/>
                    </a:ext>
                  </a:extLst>
                </a:gridCol>
              </a:tblGrid>
              <a:tr h="96009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r>
                        <a:rPr lang="en" sz="1400" b="1" dirty="0">
                          <a:solidFill>
                            <a:schemeClr val="lt1"/>
                          </a:solidFill>
                        </a:rPr>
                        <a:t>3. Pay for</a:t>
                      </a:r>
                      <a:endParaRPr sz="1400" b="1" dirty="0">
                        <a:solidFill>
                          <a:schemeClr val="lt1"/>
                        </a:solidFill>
                      </a:endParaRPr>
                    </a:p>
                    <a:p>
                      <a:pPr marL="0" lvl="0" indent="0" algn="ctr" rtl="0">
                        <a:spcBef>
                          <a:spcPts val="0"/>
                        </a:spcBef>
                        <a:spcAft>
                          <a:spcPts val="0"/>
                        </a:spcAft>
                        <a:buClr>
                          <a:schemeClr val="dk1"/>
                        </a:buClr>
                        <a:buSzPts val="1100"/>
                        <a:buFont typeface="Arial"/>
                        <a:buNone/>
                      </a:pPr>
                      <a:r>
                        <a:rPr lang="en" sz="1400" b="1" dirty="0">
                          <a:solidFill>
                            <a:schemeClr val="lt1"/>
                          </a:solidFill>
                        </a:rPr>
                        <a:t>Priorities</a:t>
                      </a:r>
                      <a:endParaRPr sz="14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35" name="Google Shape;335;p39"/>
          <p:cNvSpPr txBox="1"/>
          <p:nvPr/>
        </p:nvSpPr>
        <p:spPr>
          <a:xfrm>
            <a:off x="190418" y="82662"/>
            <a:ext cx="1488300" cy="549000"/>
          </a:xfrm>
          <a:prstGeom prst="rect">
            <a:avLst/>
          </a:prstGeom>
          <a:noFill/>
          <a:ln>
            <a:noFill/>
          </a:ln>
        </p:spPr>
        <p:txBody>
          <a:bodyPr spcFirstLastPara="1" wrap="square" lIns="91425" tIns="91425" rIns="91425" bIns="91425" anchor="t" anchorCtr="0">
            <a:noAutofit/>
          </a:bodyPr>
          <a:lstStyle/>
          <a:p>
            <a:pPr algn="ctr">
              <a:buClr>
                <a:srgbClr val="000000"/>
              </a:buClr>
              <a:buSzPts val="3000"/>
            </a:pPr>
            <a:r>
              <a:rPr lang="en" sz="3000" dirty="0">
                <a:solidFill>
                  <a:srgbClr val="0194D3"/>
                </a:solidFill>
                <a:latin typeface="Arial Black"/>
                <a:ea typeface="Arial Black"/>
                <a:cs typeface="Arial Black"/>
                <a:sym typeface="Arial Black"/>
              </a:rPr>
              <a:t>$</a:t>
            </a:r>
            <a:endParaRPr sz="3000" dirty="0">
              <a:solidFill>
                <a:srgbClr val="0194D3"/>
              </a:solidFill>
              <a:latin typeface="Arial Black"/>
              <a:ea typeface="Arial Black"/>
              <a:cs typeface="Arial Black"/>
              <a:sym typeface="Arial Black"/>
            </a:endParaRPr>
          </a:p>
        </p:txBody>
      </p:sp>
      <p:sp>
        <p:nvSpPr>
          <p:cNvPr id="336" name="Google Shape;336;p39"/>
          <p:cNvSpPr txBox="1"/>
          <p:nvPr/>
        </p:nvSpPr>
        <p:spPr>
          <a:xfrm>
            <a:off x="1678718" y="258607"/>
            <a:ext cx="7362857" cy="601800"/>
          </a:xfrm>
          <a:prstGeom prst="rect">
            <a:avLst/>
          </a:prstGeom>
          <a:noFill/>
          <a:ln>
            <a:noFill/>
          </a:ln>
        </p:spPr>
        <p:txBody>
          <a:bodyPr spcFirstLastPara="1" wrap="square" lIns="91425" tIns="91425" rIns="91425" bIns="91425" anchor="t" anchorCtr="0">
            <a:noAutofit/>
          </a:bodyPr>
          <a:lstStyle/>
          <a:p>
            <a:r>
              <a:rPr lang="en-US" sz="2775" b="1" dirty="0">
                <a:solidFill>
                  <a:srgbClr val="0076C0"/>
                </a:solidFill>
              </a:rPr>
              <a:t>Analyze Savings Options – General Fund</a:t>
            </a:r>
          </a:p>
        </p:txBody>
      </p:sp>
      <p:graphicFrame>
        <p:nvGraphicFramePr>
          <p:cNvPr id="337" name="Google Shape;337;p39"/>
          <p:cNvGraphicFramePr/>
          <p:nvPr>
            <p:extLst/>
          </p:nvPr>
        </p:nvGraphicFramePr>
        <p:xfrm>
          <a:off x="303709" y="1624109"/>
          <a:ext cx="7925896" cy="2545080"/>
        </p:xfrm>
        <a:graphic>
          <a:graphicData uri="http://schemas.openxmlformats.org/drawingml/2006/table">
            <a:tbl>
              <a:tblPr>
                <a:noFill/>
              </a:tblPr>
              <a:tblGrid>
                <a:gridCol w="5422931">
                  <a:extLst>
                    <a:ext uri="{9D8B030D-6E8A-4147-A177-3AD203B41FA5}">
                      <a16:colId xmlns:a16="http://schemas.microsoft.com/office/drawing/2014/main" val="20000"/>
                    </a:ext>
                  </a:extLst>
                </a:gridCol>
                <a:gridCol w="2502965">
                  <a:extLst>
                    <a:ext uri="{9D8B030D-6E8A-4147-A177-3AD203B41FA5}">
                      <a16:colId xmlns:a16="http://schemas.microsoft.com/office/drawing/2014/main" val="20001"/>
                    </a:ext>
                  </a:extLst>
                </a:gridCol>
              </a:tblGrid>
              <a:tr h="590169">
                <a:tc>
                  <a:txBody>
                    <a:bodyPr/>
                    <a:lstStyle/>
                    <a:p>
                      <a:pPr marL="0" marR="0" lvl="0" indent="0" algn="l" rtl="0">
                        <a:lnSpc>
                          <a:spcPct val="115000"/>
                        </a:lnSpc>
                        <a:spcBef>
                          <a:spcPts val="0"/>
                        </a:spcBef>
                        <a:spcAft>
                          <a:spcPts val="0"/>
                        </a:spcAft>
                        <a:buClr>
                          <a:srgbClr val="000000"/>
                        </a:buClr>
                        <a:buSzPts val="1600"/>
                        <a:buFont typeface="Arial"/>
                        <a:buNone/>
                      </a:pPr>
                      <a:r>
                        <a:rPr lang="en" sz="1600" b="1" u="none" strike="noStrike" cap="none" baseline="0" dirty="0" smtClean="0"/>
                        <a:t>Realign Existing Investments </a:t>
                      </a:r>
                    </a:p>
                    <a:p>
                      <a:pPr marL="0" marR="0" lvl="0" indent="0" algn="l" rtl="0">
                        <a:lnSpc>
                          <a:spcPct val="115000"/>
                        </a:lnSpc>
                        <a:spcBef>
                          <a:spcPts val="0"/>
                        </a:spcBef>
                        <a:spcAft>
                          <a:spcPts val="0"/>
                        </a:spcAft>
                        <a:buClr>
                          <a:srgbClr val="000000"/>
                        </a:buClr>
                        <a:buSzPts val="1600"/>
                        <a:buFont typeface="Arial"/>
                        <a:buNone/>
                      </a:pPr>
                      <a:r>
                        <a:rPr lang="en-US" sz="1600" b="1" u="none" strike="noStrike" cap="none" baseline="0" dirty="0" smtClean="0"/>
                        <a:t>to </a:t>
                      </a:r>
                      <a:r>
                        <a:rPr lang="en" sz="1600" b="1" u="none" strike="noStrike" cap="none" baseline="0" dirty="0" smtClean="0"/>
                        <a:t>ESSER II/GEER I in FY22                                FTEs                                                                                                      </a:t>
                      </a:r>
                      <a:endParaRPr sz="16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b="1" u="none" strike="noStrike" cap="none" baseline="0" dirty="0" smtClean="0"/>
                        <a:t>Amount</a:t>
                      </a:r>
                      <a:endParaRPr sz="16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Individual Schools                                                 </a:t>
                      </a:r>
                      <a:r>
                        <a:rPr lang="en" sz="1600" u="none" strike="noStrike" cap="none" dirty="0" smtClean="0">
                          <a:solidFill>
                            <a:srgbClr val="FF0000"/>
                          </a:solidFill>
                        </a:rPr>
                        <a:t>(71.40)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$(8,703,000)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School</a:t>
                      </a:r>
                      <a:r>
                        <a:rPr lang="en" sz="1600" u="none" strike="noStrike" cap="none" baseline="0" dirty="0" smtClean="0"/>
                        <a:t> Support Services                                       </a:t>
                      </a:r>
                      <a:r>
                        <a:rPr lang="en" sz="1600" u="none" strike="noStrike" cap="none" baseline="0" dirty="0" smtClean="0">
                          <a:solidFill>
                            <a:srgbClr val="FF0000"/>
                          </a:solidFill>
                        </a:rPr>
                        <a:t>(13.17)</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(8,619,000)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District-wide Support                                             </a:t>
                      </a:r>
                      <a:r>
                        <a:rPr lang="en" sz="1600" u="none" strike="noStrike" cap="none" dirty="0" smtClean="0">
                          <a:solidFill>
                            <a:srgbClr val="FF0000"/>
                          </a:solidFill>
                        </a:rPr>
                        <a:t>(45.75)</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(8,255,000)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Administration                                                           </a:t>
                      </a:r>
                      <a:r>
                        <a:rPr lang="en" sz="1600" u="none" strike="noStrike" cap="none" dirty="0" smtClean="0">
                          <a:solidFill>
                            <a:srgbClr val="FF0000"/>
                          </a:solidFill>
                        </a:rPr>
                        <a:t>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(175,000)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318516">
                <a:tc>
                  <a:txBody>
                    <a:bodyPr/>
                    <a:lstStyle/>
                    <a:p>
                      <a:pPr marL="0" marR="0" lvl="0" indent="0" algn="l" defTabSz="914400" rtl="0" eaLnBrk="1" fontAlgn="auto" latinLnBrk="0" hangingPunct="1">
                        <a:lnSpc>
                          <a:spcPct val="115000"/>
                        </a:lnSpc>
                        <a:spcBef>
                          <a:spcPts val="0"/>
                        </a:spcBef>
                        <a:spcAft>
                          <a:spcPts val="0"/>
                        </a:spcAft>
                        <a:buClr>
                          <a:srgbClr val="000000"/>
                        </a:buClr>
                        <a:buSzPts val="1600"/>
                        <a:buFont typeface="Arial"/>
                        <a:buNone/>
                        <a:tabLst/>
                        <a:defRPr/>
                      </a:pPr>
                      <a:r>
                        <a:rPr lang="en-US" sz="1600" u="none" strike="noStrike" cap="none" dirty="0" smtClean="0"/>
                        <a:t>SPPS Achieves                                                      </a:t>
                      </a:r>
                      <a:r>
                        <a:rPr lang="en-US" sz="1600" u="none" strike="noStrike" cap="none" baseline="0" dirty="0" smtClean="0"/>
                        <a:t> </a:t>
                      </a:r>
                      <a:r>
                        <a:rPr lang="en-US" sz="1600" u="none" strike="noStrike" cap="none" baseline="0" dirty="0" smtClean="0">
                          <a:solidFill>
                            <a:srgbClr val="FF0000"/>
                          </a:solidFill>
                        </a:rPr>
                        <a:t>(1</a:t>
                      </a:r>
                      <a:r>
                        <a:rPr lang="en-US" sz="1600" u="none" strike="noStrike" cap="none" dirty="0" smtClean="0">
                          <a:solidFill>
                            <a:srgbClr val="FF0000"/>
                          </a:solidFill>
                        </a:rPr>
                        <a:t>.50)</a:t>
                      </a:r>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r" rtl="0">
                        <a:lnSpc>
                          <a:spcPct val="115000"/>
                        </a:lnSpc>
                        <a:spcBef>
                          <a:spcPts val="0"/>
                        </a:spcBef>
                        <a:spcAft>
                          <a:spcPts val="0"/>
                        </a:spcAft>
                        <a:buClr>
                          <a:srgbClr val="000000"/>
                        </a:buClr>
                        <a:buSzPts val="1600"/>
                        <a:buFont typeface="Arial"/>
                        <a:buNone/>
                      </a:pPr>
                      <a:r>
                        <a:rPr lang="en" sz="1600" u="none" strike="noStrike" cap="none" dirty="0" smtClean="0">
                          <a:solidFill>
                            <a:srgbClr val="FF0000"/>
                          </a:solidFill>
                        </a:rPr>
                        <a:t>(125,000)</a:t>
                      </a:r>
                      <a:endParaRPr sz="1600"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3568">
                <a:tc>
                  <a:txBody>
                    <a:bodyPr/>
                    <a:lstStyle/>
                    <a:p>
                      <a:pPr marL="0" marR="0" lvl="0" indent="0" algn="l" rtl="0">
                        <a:lnSpc>
                          <a:spcPct val="100000"/>
                        </a:lnSpc>
                        <a:spcBef>
                          <a:spcPts val="0"/>
                        </a:spcBef>
                        <a:spcAft>
                          <a:spcPts val="0"/>
                        </a:spcAft>
                        <a:buClr>
                          <a:srgbClr val="000000"/>
                        </a:buClr>
                        <a:buSzPts val="1800"/>
                        <a:buFont typeface="Arial"/>
                        <a:buNone/>
                      </a:pPr>
                      <a:r>
                        <a:rPr lang="en" sz="1600" b="1" u="none" strike="noStrike" cap="none" dirty="0"/>
                        <a:t>Total </a:t>
                      </a:r>
                      <a:r>
                        <a:rPr lang="en" sz="1600" b="1" u="none" strike="noStrike" cap="none" dirty="0" smtClean="0"/>
                        <a:t>Savings                                                     </a:t>
                      </a:r>
                      <a:r>
                        <a:rPr lang="en" sz="1600" b="1" u="none" strike="noStrike" cap="none" dirty="0" smtClean="0">
                          <a:solidFill>
                            <a:srgbClr val="FF0000"/>
                          </a:solidFill>
                        </a:rPr>
                        <a:t>(131.82)</a:t>
                      </a:r>
                      <a:endParaRPr sz="1600" b="1" u="none" strike="noStrike" cap="none" dirty="0">
                        <a:solidFill>
                          <a:srgbClr val="FF0000"/>
                        </a:solidFill>
                      </a:endParaRPr>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 sz="1600" b="1" u="none" strike="noStrike" cap="none" dirty="0" smtClean="0">
                          <a:solidFill>
                            <a:srgbClr val="FF0000"/>
                          </a:solidFill>
                        </a:rPr>
                        <a:t>$(25,877,000)</a:t>
                      </a:r>
                      <a:endParaRPr sz="1600" b="1" u="none" strike="noStrike" cap="none" dirty="0">
                        <a:solidFill>
                          <a:srgbClr val="FF0000"/>
                        </a:solidFill>
                      </a:endParaRPr>
                    </a:p>
                  </a:txBody>
                  <a:tcPr marL="28575" marR="28575" marT="19050" marB="19050" anchor="b">
                    <a:lnL w="9525" cap="flat" cmpd="sng" algn="ctr">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12700" cap="flat" cmpd="sng" algn="ctr">
                      <a:solidFill>
                        <a:schemeClr val="tx1"/>
                      </a:solidFill>
                      <a:prstDash val="solid"/>
                      <a:round/>
                      <a:headEnd type="none" w="med" len="med"/>
                      <a:tailEnd type="none" w="med" len="med"/>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extBox 1"/>
          <p:cNvSpPr txBox="1"/>
          <p:nvPr/>
        </p:nvSpPr>
        <p:spPr>
          <a:xfrm>
            <a:off x="328424" y="4255322"/>
            <a:ext cx="6921462" cy="738664"/>
          </a:xfrm>
          <a:prstGeom prst="rect">
            <a:avLst/>
          </a:prstGeom>
          <a:noFill/>
        </p:spPr>
        <p:txBody>
          <a:bodyPr wrap="square" rtlCol="0">
            <a:spAutoFit/>
          </a:bodyPr>
          <a:lstStyle/>
          <a:p>
            <a:r>
              <a:rPr lang="en-US" sz="1050" dirty="0"/>
              <a:t>Note: ESSER II funds expire in September 2023 and require federal accountability &amp; reporting </a:t>
            </a:r>
            <a:r>
              <a:rPr lang="en-US" sz="1050" dirty="0" smtClean="0"/>
              <a:t>requirements</a:t>
            </a:r>
          </a:p>
          <a:p>
            <a:endParaRPr lang="en-US" sz="1050" dirty="0"/>
          </a:p>
          <a:p>
            <a:r>
              <a:rPr lang="en-US" sz="1050" dirty="0"/>
              <a:t>The amount listed includes salary and non-salary items and is not directly related to the FTEs alone.</a:t>
            </a:r>
          </a:p>
          <a:p>
            <a:endParaRPr lang="en-US" sz="1050" dirty="0" smtClean="0"/>
          </a:p>
        </p:txBody>
      </p:sp>
      <p:sp>
        <p:nvSpPr>
          <p:cNvPr id="3" name="TextBox 2"/>
          <p:cNvSpPr txBox="1"/>
          <p:nvPr/>
        </p:nvSpPr>
        <p:spPr>
          <a:xfrm>
            <a:off x="215534" y="1118893"/>
            <a:ext cx="8205687" cy="415498"/>
          </a:xfrm>
          <a:prstGeom prst="rect">
            <a:avLst/>
          </a:prstGeom>
          <a:noFill/>
        </p:spPr>
        <p:txBody>
          <a:bodyPr wrap="square" rtlCol="0">
            <a:spAutoFit/>
          </a:bodyPr>
          <a:lstStyle/>
          <a:p>
            <a:r>
              <a:rPr lang="en-US" sz="1050" dirty="0">
                <a:solidFill>
                  <a:schemeClr val="accent3">
                    <a:lumMod val="50000"/>
                  </a:schemeClr>
                </a:solidFill>
              </a:rPr>
              <a:t>Realignment of existing investments to ESSER II &amp; GEER I funding sources to support district stabilization and continuity of operations in schools &amp; programs, including departments that directly support COVID-19 </a:t>
            </a:r>
          </a:p>
        </p:txBody>
      </p:sp>
    </p:spTree>
    <p:extLst>
      <p:ext uri="{BB962C8B-B14F-4D97-AF65-F5344CB8AC3E}">
        <p14:creationId xmlns:p14="http://schemas.microsoft.com/office/powerpoint/2010/main" val="1526593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42" name="Google Shape;342;p40"/>
          <p:cNvGraphicFramePr/>
          <p:nvPr>
            <p:extLst/>
          </p:nvPr>
        </p:nvGraphicFramePr>
        <p:xfrm>
          <a:off x="261338" y="83652"/>
          <a:ext cx="1498062" cy="914370"/>
        </p:xfrm>
        <a:graphic>
          <a:graphicData uri="http://schemas.openxmlformats.org/drawingml/2006/table">
            <a:tbl>
              <a:tblPr>
                <a:noFill/>
              </a:tblPr>
              <a:tblGrid>
                <a:gridCol w="1498062">
                  <a:extLst>
                    <a:ext uri="{9D8B030D-6E8A-4147-A177-3AD203B41FA5}">
                      <a16:colId xmlns:a16="http://schemas.microsoft.com/office/drawing/2014/main" val="20000"/>
                    </a:ext>
                  </a:extLst>
                </a:gridCol>
              </a:tblGrid>
              <a:tr h="91437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r>
                        <a:rPr lang="en" sz="1200" b="1" dirty="0">
                          <a:solidFill>
                            <a:schemeClr val="lt1"/>
                          </a:solidFill>
                        </a:rPr>
                        <a:t>3. Pay for</a:t>
                      </a:r>
                      <a:endParaRPr sz="1200" b="1" dirty="0">
                        <a:solidFill>
                          <a:schemeClr val="lt1"/>
                        </a:solidFill>
                      </a:endParaRPr>
                    </a:p>
                    <a:p>
                      <a:pPr marL="0" lvl="0" indent="0" algn="ctr" rtl="0">
                        <a:spcBef>
                          <a:spcPts val="0"/>
                        </a:spcBef>
                        <a:spcAft>
                          <a:spcPts val="0"/>
                        </a:spcAft>
                        <a:buClr>
                          <a:schemeClr val="dk1"/>
                        </a:buClr>
                        <a:buSzPts val="1100"/>
                        <a:buFont typeface="Arial"/>
                        <a:buNone/>
                      </a:pPr>
                      <a:r>
                        <a:rPr lang="en" sz="1200" b="1" dirty="0">
                          <a:solidFill>
                            <a:schemeClr val="lt1"/>
                          </a:solidFill>
                        </a:rPr>
                        <a:t>Priorities</a:t>
                      </a:r>
                      <a:endParaRPr sz="12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43" name="Google Shape;343;p40"/>
          <p:cNvSpPr txBox="1"/>
          <p:nvPr/>
        </p:nvSpPr>
        <p:spPr>
          <a:xfrm>
            <a:off x="271100" y="36844"/>
            <a:ext cx="1488300" cy="549000"/>
          </a:xfrm>
          <a:prstGeom prst="rect">
            <a:avLst/>
          </a:prstGeom>
          <a:noFill/>
          <a:ln>
            <a:noFill/>
          </a:ln>
        </p:spPr>
        <p:txBody>
          <a:bodyPr spcFirstLastPara="1" wrap="square" lIns="91425" tIns="91425" rIns="91425" bIns="91425" anchor="t" anchorCtr="0">
            <a:noAutofit/>
          </a:bodyPr>
          <a:lstStyle/>
          <a:p>
            <a:pPr algn="ctr" defTabSz="685800">
              <a:buSzPts val="3000"/>
            </a:pPr>
            <a:r>
              <a:rPr lang="en" sz="3000" kern="1200" dirty="0">
                <a:solidFill>
                  <a:srgbClr val="0194D3"/>
                </a:solidFill>
                <a:latin typeface="Arial Black"/>
                <a:ea typeface="Arial Black"/>
                <a:cs typeface="Arial Black"/>
                <a:sym typeface="Arial Black"/>
              </a:rPr>
              <a:t>$</a:t>
            </a:r>
            <a:endParaRPr sz="3000" kern="1200" dirty="0">
              <a:solidFill>
                <a:srgbClr val="0194D3"/>
              </a:solidFill>
              <a:latin typeface="Arial Black"/>
              <a:ea typeface="Arial Black"/>
              <a:cs typeface="Arial Black"/>
              <a:sym typeface="Arial Black"/>
            </a:endParaRPr>
          </a:p>
        </p:txBody>
      </p:sp>
      <p:sp>
        <p:nvSpPr>
          <p:cNvPr id="344" name="Google Shape;344;p40"/>
          <p:cNvSpPr txBox="1"/>
          <p:nvPr/>
        </p:nvSpPr>
        <p:spPr>
          <a:xfrm>
            <a:off x="1710379" y="235132"/>
            <a:ext cx="7528326" cy="704106"/>
          </a:xfrm>
          <a:prstGeom prst="rect">
            <a:avLst/>
          </a:prstGeom>
          <a:noFill/>
          <a:ln>
            <a:noFill/>
          </a:ln>
        </p:spPr>
        <p:txBody>
          <a:bodyPr spcFirstLastPara="1" wrap="square" lIns="91425" tIns="91425" rIns="91425" bIns="91425" anchor="t" anchorCtr="0">
            <a:noAutofit/>
          </a:bodyPr>
          <a:lstStyle/>
          <a:p>
            <a:pPr defTabSz="685800">
              <a:buClrTx/>
            </a:pPr>
            <a:r>
              <a:rPr lang="en" sz="2700" b="1" kern="1200" dirty="0">
                <a:solidFill>
                  <a:srgbClr val="0076C0"/>
                </a:solidFill>
                <a:ea typeface="+mn-ea"/>
                <a:cs typeface="+mn-cs"/>
              </a:rPr>
              <a:t>Prioritize Investments to Sustain or Increase</a:t>
            </a:r>
            <a:endParaRPr sz="2700" b="1" kern="1200" dirty="0">
              <a:solidFill>
                <a:srgbClr val="0076C0"/>
              </a:solidFill>
              <a:ea typeface="+mn-ea"/>
              <a:cs typeface="+mn-cs"/>
            </a:endParaRPr>
          </a:p>
        </p:txBody>
      </p:sp>
      <p:graphicFrame>
        <p:nvGraphicFramePr>
          <p:cNvPr id="345" name="Google Shape;345;p40"/>
          <p:cNvGraphicFramePr/>
          <p:nvPr>
            <p:extLst>
              <p:ext uri="{D42A27DB-BD31-4B8C-83A1-F6EECF244321}">
                <p14:modId xmlns:p14="http://schemas.microsoft.com/office/powerpoint/2010/main" val="1001291899"/>
              </p:ext>
            </p:extLst>
          </p:nvPr>
        </p:nvGraphicFramePr>
        <p:xfrm>
          <a:off x="269492" y="994066"/>
          <a:ext cx="8399948" cy="3982630"/>
        </p:xfrm>
        <a:graphic>
          <a:graphicData uri="http://schemas.openxmlformats.org/drawingml/2006/table">
            <a:tbl>
              <a:tblPr>
                <a:noFill/>
              </a:tblPr>
              <a:tblGrid>
                <a:gridCol w="2099987">
                  <a:extLst>
                    <a:ext uri="{9D8B030D-6E8A-4147-A177-3AD203B41FA5}">
                      <a16:colId xmlns:a16="http://schemas.microsoft.com/office/drawing/2014/main" val="20000"/>
                    </a:ext>
                  </a:extLst>
                </a:gridCol>
                <a:gridCol w="2099987">
                  <a:extLst>
                    <a:ext uri="{9D8B030D-6E8A-4147-A177-3AD203B41FA5}">
                      <a16:colId xmlns:a16="http://schemas.microsoft.com/office/drawing/2014/main" val="20001"/>
                    </a:ext>
                  </a:extLst>
                </a:gridCol>
                <a:gridCol w="2099987">
                  <a:extLst>
                    <a:ext uri="{9D8B030D-6E8A-4147-A177-3AD203B41FA5}">
                      <a16:colId xmlns:a16="http://schemas.microsoft.com/office/drawing/2014/main" val="20002"/>
                    </a:ext>
                  </a:extLst>
                </a:gridCol>
                <a:gridCol w="2099987">
                  <a:extLst>
                    <a:ext uri="{9D8B030D-6E8A-4147-A177-3AD203B41FA5}">
                      <a16:colId xmlns:a16="http://schemas.microsoft.com/office/drawing/2014/main" val="20003"/>
                    </a:ext>
                  </a:extLst>
                </a:gridCol>
              </a:tblGrid>
              <a:tr h="438093">
                <a:tc gridSpan="2">
                  <a:txBody>
                    <a:bodyPr/>
                    <a:lstStyle/>
                    <a:p>
                      <a:pPr marL="0" lvl="0" indent="0" algn="ctr" rtl="0">
                        <a:spcBef>
                          <a:spcPts val="0"/>
                        </a:spcBef>
                        <a:spcAft>
                          <a:spcPts val="0"/>
                        </a:spcAft>
                        <a:buNone/>
                      </a:pPr>
                      <a:r>
                        <a:rPr lang="en" sz="1800" dirty="0">
                          <a:solidFill>
                            <a:srgbClr val="FFFFFF"/>
                          </a:solidFill>
                        </a:rPr>
                        <a:t>Strategic Plan Priorities</a:t>
                      </a:r>
                      <a:endParaRPr sz="1800" dirty="0">
                        <a:solidFill>
                          <a:srgbClr val="FFFFFF"/>
                        </a:solidFill>
                      </a:endParaRPr>
                    </a:p>
                  </a:txBody>
                  <a:tcPr marL="91425" marR="91425" marT="91425" marB="91425">
                    <a:solidFill>
                      <a:srgbClr val="0077C0"/>
                    </a:solidFill>
                  </a:tcPr>
                </a:tc>
                <a:tc hMerge="1">
                  <a:txBody>
                    <a:bodyPr/>
                    <a:lstStyle/>
                    <a:p>
                      <a:endParaRPr lang="en-US"/>
                    </a:p>
                  </a:txBody>
                  <a:tcPr/>
                </a:tc>
                <a:tc gridSpan="2">
                  <a:txBody>
                    <a:bodyPr/>
                    <a:lstStyle/>
                    <a:p>
                      <a:pPr marL="0" lvl="0" indent="0" algn="ctr" rtl="0">
                        <a:spcBef>
                          <a:spcPts val="0"/>
                        </a:spcBef>
                        <a:spcAft>
                          <a:spcPts val="0"/>
                        </a:spcAft>
                        <a:buNone/>
                      </a:pPr>
                      <a:r>
                        <a:rPr lang="en" sz="1800">
                          <a:solidFill>
                            <a:srgbClr val="FFFFFF"/>
                          </a:solidFill>
                        </a:rPr>
                        <a:t>Other Priorities Include</a:t>
                      </a:r>
                      <a:endParaRPr sz="1800" dirty="0">
                        <a:solidFill>
                          <a:srgbClr val="FFFFFF"/>
                        </a:solidFill>
                      </a:endParaRPr>
                    </a:p>
                  </a:txBody>
                  <a:tcPr marL="91425" marR="91425" marT="91425" marB="91425">
                    <a:lnB w="12700" cap="flat" cmpd="sng" algn="ctr">
                      <a:solidFill>
                        <a:schemeClr val="tx1"/>
                      </a:solidFill>
                      <a:prstDash val="solid"/>
                      <a:round/>
                      <a:headEnd type="none" w="med" len="med"/>
                      <a:tailEnd type="none" w="med" len="med"/>
                    </a:lnB>
                    <a:solidFill>
                      <a:srgbClr val="0077C0"/>
                    </a:solidFill>
                  </a:tcPr>
                </a:tc>
                <a:tc hMerge="1">
                  <a:txBody>
                    <a:bodyPr/>
                    <a:lstStyle/>
                    <a:p>
                      <a:endParaRPr lang="en-US"/>
                    </a:p>
                  </a:txBody>
                  <a:tcPr/>
                </a:tc>
                <a:extLst>
                  <a:ext uri="{0D108BD9-81ED-4DB2-BD59-A6C34878D82A}">
                    <a16:rowId xmlns:a16="http://schemas.microsoft.com/office/drawing/2014/main" val="10000"/>
                  </a:ext>
                </a:extLst>
              </a:tr>
              <a:tr h="438093">
                <a:tc>
                  <a:txBody>
                    <a:bodyPr/>
                    <a:lstStyle/>
                    <a:p>
                      <a:pPr marL="0" lvl="0" indent="0" algn="ctr" rtl="0">
                        <a:spcBef>
                          <a:spcPts val="0"/>
                        </a:spcBef>
                        <a:spcAft>
                          <a:spcPts val="0"/>
                        </a:spcAft>
                        <a:buNone/>
                      </a:pPr>
                      <a:r>
                        <a:rPr lang="en" sz="1800" dirty="0"/>
                        <a:t>Sustain</a:t>
                      </a:r>
                      <a:endParaRPr sz="1800" dirty="0"/>
                    </a:p>
                  </a:txBody>
                  <a:tcPr marL="91425" marR="91425" marT="91425" marB="91425">
                    <a:solidFill>
                      <a:srgbClr val="74CBC8"/>
                    </a:solidFill>
                  </a:tcPr>
                </a:tc>
                <a:tc>
                  <a:txBody>
                    <a:bodyPr/>
                    <a:lstStyle/>
                    <a:p>
                      <a:pPr marL="0" lvl="0" indent="0" algn="ctr" rtl="0">
                        <a:spcBef>
                          <a:spcPts val="0"/>
                        </a:spcBef>
                        <a:spcAft>
                          <a:spcPts val="0"/>
                        </a:spcAft>
                        <a:buNone/>
                      </a:pPr>
                      <a:r>
                        <a:rPr lang="en" sz="1800" dirty="0" smtClean="0"/>
                        <a:t>Increase</a:t>
                      </a:r>
                      <a:endParaRPr sz="1800" dirty="0"/>
                    </a:p>
                  </a:txBody>
                  <a:tcPr marL="91425" marR="91425" marT="91425" marB="91425">
                    <a:lnR w="12700" cap="flat" cmpd="sng" algn="ctr">
                      <a:solidFill>
                        <a:schemeClr val="tx1"/>
                      </a:solidFill>
                      <a:prstDash val="solid"/>
                      <a:round/>
                      <a:headEnd type="none" w="med" len="med"/>
                      <a:tailEnd type="none" w="med" len="med"/>
                    </a:lnR>
                    <a:solidFill>
                      <a:srgbClr val="74CBC8"/>
                    </a:solidFill>
                  </a:tcPr>
                </a:tc>
                <a:tc>
                  <a:txBody>
                    <a:bodyPr/>
                    <a:lstStyle/>
                    <a:p>
                      <a:pPr marL="0" lvl="0" indent="0" algn="ctr" rtl="0">
                        <a:spcBef>
                          <a:spcPts val="0"/>
                        </a:spcBef>
                        <a:spcAft>
                          <a:spcPts val="0"/>
                        </a:spcAft>
                        <a:buNone/>
                      </a:pPr>
                      <a:r>
                        <a:rPr lang="en" sz="1800" dirty="0"/>
                        <a:t>Sustain</a:t>
                      </a:r>
                      <a:endParaRPr sz="18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CBC8"/>
                    </a:solidFill>
                  </a:tcPr>
                </a:tc>
                <a:tc>
                  <a:txBody>
                    <a:bodyPr/>
                    <a:lstStyle/>
                    <a:p>
                      <a:pPr marL="0" lvl="0" indent="0" algn="ctr" rtl="0">
                        <a:spcBef>
                          <a:spcPts val="0"/>
                        </a:spcBef>
                        <a:spcAft>
                          <a:spcPts val="0"/>
                        </a:spcAft>
                        <a:buNone/>
                      </a:pPr>
                      <a:r>
                        <a:rPr lang="en" sz="1800" dirty="0" smtClean="0"/>
                        <a:t>Increase</a:t>
                      </a:r>
                      <a:endParaRPr sz="18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4CBC8"/>
                    </a:solidFill>
                  </a:tcPr>
                </a:tc>
                <a:extLst>
                  <a:ext uri="{0D108BD9-81ED-4DB2-BD59-A6C34878D82A}">
                    <a16:rowId xmlns:a16="http://schemas.microsoft.com/office/drawing/2014/main" val="10001"/>
                  </a:ext>
                </a:extLst>
              </a:tr>
              <a:tr h="2940257">
                <a:tc>
                  <a:txBody>
                    <a:bodyPr/>
                    <a:lstStyle/>
                    <a:p>
                      <a:pPr marL="171450" lvl="0" indent="-190500" algn="l" rtl="0">
                        <a:spcBef>
                          <a:spcPts val="0"/>
                        </a:spcBef>
                        <a:spcAft>
                          <a:spcPts val="0"/>
                        </a:spcAft>
                        <a:buClr>
                          <a:schemeClr val="dk1"/>
                        </a:buClr>
                        <a:buSzPts val="1200"/>
                        <a:buChar char="●"/>
                      </a:pPr>
                      <a:r>
                        <a:rPr lang="en" sz="1200" dirty="0">
                          <a:solidFill>
                            <a:schemeClr val="dk1"/>
                          </a:solidFill>
                        </a:rPr>
                        <a:t>PBIS/SEL support</a:t>
                      </a:r>
                      <a:endParaRPr sz="1200" dirty="0">
                        <a:solidFill>
                          <a:schemeClr val="dk1"/>
                        </a:solidFill>
                      </a:endParaRPr>
                    </a:p>
                    <a:p>
                      <a:pPr marL="171450" lvl="0" indent="-190500" algn="l" rtl="0">
                        <a:spcBef>
                          <a:spcPts val="1000"/>
                        </a:spcBef>
                        <a:spcAft>
                          <a:spcPts val="0"/>
                        </a:spcAft>
                        <a:buClr>
                          <a:schemeClr val="dk1"/>
                        </a:buClr>
                        <a:buSzPts val="1200"/>
                        <a:buChar char="●"/>
                      </a:pPr>
                      <a:r>
                        <a:rPr lang="en" sz="1200" dirty="0" smtClean="0">
                          <a:solidFill>
                            <a:schemeClr val="dk1"/>
                          </a:solidFill>
                        </a:rPr>
                        <a:t>Middle School Model</a:t>
                      </a:r>
                    </a:p>
                    <a:p>
                      <a:pPr marL="171450" lvl="0" indent="-190500" algn="l" rtl="0">
                        <a:spcBef>
                          <a:spcPts val="1000"/>
                        </a:spcBef>
                        <a:spcAft>
                          <a:spcPts val="0"/>
                        </a:spcAft>
                        <a:buClr>
                          <a:schemeClr val="dk1"/>
                        </a:buClr>
                        <a:buSzPts val="1200"/>
                        <a:buChar char="●"/>
                      </a:pPr>
                      <a:r>
                        <a:rPr lang="en" sz="1200" dirty="0" smtClean="0">
                          <a:solidFill>
                            <a:schemeClr val="dk1"/>
                          </a:solidFill>
                        </a:rPr>
                        <a:t>Stakeholder </a:t>
                      </a:r>
                      <a:r>
                        <a:rPr lang="en" sz="1200" dirty="0">
                          <a:solidFill>
                            <a:schemeClr val="dk1"/>
                          </a:solidFill>
                        </a:rPr>
                        <a:t>engagement</a:t>
                      </a:r>
                      <a:endParaRPr sz="1200" dirty="0">
                        <a:solidFill>
                          <a:schemeClr val="dk1"/>
                        </a:solidFill>
                      </a:endParaRPr>
                    </a:p>
                    <a:p>
                      <a:pPr marL="171450" lvl="0" indent="-190500" algn="l" rtl="0">
                        <a:spcBef>
                          <a:spcPts val="1000"/>
                        </a:spcBef>
                        <a:spcAft>
                          <a:spcPts val="1000"/>
                        </a:spcAft>
                        <a:buClr>
                          <a:schemeClr val="dk1"/>
                        </a:buClr>
                        <a:buSzPts val="1200"/>
                        <a:buChar char="●"/>
                      </a:pPr>
                      <a:r>
                        <a:rPr lang="en" sz="1200" dirty="0">
                          <a:solidFill>
                            <a:schemeClr val="dk1"/>
                          </a:solidFill>
                        </a:rPr>
                        <a:t>New teacher support and mentoring</a:t>
                      </a:r>
                      <a:endParaRPr sz="1200" dirty="0">
                        <a:solidFill>
                          <a:schemeClr val="dk1"/>
                        </a:solidFill>
                      </a:endParaRPr>
                    </a:p>
                  </a:txBody>
                  <a:tcPr marL="91425" marR="91425" marT="91425" marB="91425"/>
                </a:tc>
                <a:tc>
                  <a:txBody>
                    <a:bodyPr/>
                    <a:lstStyle/>
                    <a:p>
                      <a:pPr marL="228600" lvl="0" indent="-190500" algn="l" rtl="0">
                        <a:spcBef>
                          <a:spcPts val="0"/>
                        </a:spcBef>
                        <a:spcAft>
                          <a:spcPts val="0"/>
                        </a:spcAft>
                        <a:buClr>
                          <a:schemeClr val="dk1"/>
                        </a:buClr>
                        <a:buSzPts val="1200"/>
                        <a:buChar char="●"/>
                      </a:pPr>
                      <a:r>
                        <a:rPr lang="en" sz="1200" dirty="0" smtClean="0">
                          <a:solidFill>
                            <a:schemeClr val="dk1"/>
                          </a:solidFill>
                        </a:rPr>
                        <a:t>Systemic Equity</a:t>
                      </a:r>
                    </a:p>
                    <a:p>
                      <a:pPr marL="228600" lvl="0" indent="-190500" algn="l" rtl="0">
                        <a:spcBef>
                          <a:spcPts val="0"/>
                        </a:spcBef>
                        <a:spcAft>
                          <a:spcPts val="0"/>
                        </a:spcAft>
                        <a:buClr>
                          <a:schemeClr val="dk1"/>
                        </a:buClr>
                        <a:buSzPts val="1200"/>
                        <a:buChar char="●"/>
                      </a:pPr>
                      <a:endParaRPr lang="en" sz="1200" dirty="0" smtClean="0">
                        <a:solidFill>
                          <a:schemeClr val="dk1"/>
                        </a:solidFill>
                      </a:endParaRPr>
                    </a:p>
                    <a:p>
                      <a:pPr marL="228600" marR="0" lvl="0" indent="-19050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smtClean="0">
                          <a:solidFill>
                            <a:schemeClr val="dk1"/>
                          </a:solidFill>
                        </a:rPr>
                        <a:t>Access to a well-rounded education</a:t>
                      </a:r>
                    </a:p>
                    <a:p>
                      <a:pPr marL="228600" lvl="0" indent="-190500" algn="l" rtl="0">
                        <a:spcBef>
                          <a:spcPts val="1000"/>
                        </a:spcBef>
                        <a:spcAft>
                          <a:spcPts val="0"/>
                        </a:spcAft>
                        <a:buClr>
                          <a:schemeClr val="dk1"/>
                        </a:buClr>
                        <a:buSzPts val="1200"/>
                        <a:buChar char="●"/>
                      </a:pPr>
                      <a:r>
                        <a:rPr lang="en" sz="1200" dirty="0" smtClean="0">
                          <a:solidFill>
                            <a:schemeClr val="dk1"/>
                          </a:solidFill>
                        </a:rPr>
                        <a:t>Effective &amp; Culturally Responsive Instruction</a:t>
                      </a:r>
                    </a:p>
                    <a:p>
                      <a:pPr marL="228600" marR="0" lvl="0" indent="-190500" algn="l" defTabSz="914400" rtl="0" eaLnBrk="1" fontAlgn="auto" latinLnBrk="0" hangingPunct="1">
                        <a:lnSpc>
                          <a:spcPct val="100000"/>
                        </a:lnSpc>
                        <a:spcBef>
                          <a:spcPts val="1000"/>
                        </a:spcBef>
                        <a:spcAft>
                          <a:spcPts val="0"/>
                        </a:spcAft>
                        <a:buClr>
                          <a:schemeClr val="dk1"/>
                        </a:buClr>
                        <a:buSzPts val="1200"/>
                        <a:buFont typeface="Arial"/>
                        <a:buChar char="●"/>
                        <a:tabLst/>
                        <a:defRPr/>
                      </a:pPr>
                      <a:r>
                        <a:rPr lang="en-US" sz="1200" dirty="0" smtClean="0">
                          <a:solidFill>
                            <a:schemeClr val="dk1"/>
                          </a:solidFill>
                        </a:rPr>
                        <a:t>College and career paths development and support</a:t>
                      </a:r>
                      <a:endParaRPr sz="1200" dirty="0">
                        <a:solidFill>
                          <a:schemeClr val="dk1"/>
                        </a:solidFill>
                      </a:endParaRPr>
                    </a:p>
                    <a:p>
                      <a:pPr marL="228600" lvl="0" indent="-190500" algn="l" rtl="0">
                        <a:spcBef>
                          <a:spcPts val="1000"/>
                        </a:spcBef>
                        <a:spcAft>
                          <a:spcPts val="1000"/>
                        </a:spcAft>
                        <a:buClr>
                          <a:schemeClr val="dk1"/>
                        </a:buClr>
                        <a:buSzPts val="1200"/>
                        <a:buChar char="●"/>
                      </a:pPr>
                      <a:r>
                        <a:rPr lang="en" sz="1200" dirty="0">
                          <a:solidFill>
                            <a:schemeClr val="dk1"/>
                          </a:solidFill>
                        </a:rPr>
                        <a:t>Personal Learning Plans, Career Curriculum</a:t>
                      </a:r>
                      <a:endParaRPr sz="1200" dirty="0">
                        <a:solidFill>
                          <a:schemeClr val="dk1"/>
                        </a:solidFill>
                      </a:endParaRPr>
                    </a:p>
                  </a:txBody>
                  <a:tcPr marL="91425" marR="91425" marT="91425" marB="91425"/>
                </a:tc>
                <a:tc>
                  <a:txBody>
                    <a:bodyPr/>
                    <a:lstStyle/>
                    <a:p>
                      <a:pPr marL="228600" lvl="0" indent="-190500" algn="l" rtl="0">
                        <a:spcBef>
                          <a:spcPts val="0"/>
                        </a:spcBef>
                        <a:spcAft>
                          <a:spcPts val="0"/>
                        </a:spcAft>
                        <a:buClr>
                          <a:schemeClr val="dk1"/>
                        </a:buClr>
                        <a:buSzPts val="1200"/>
                        <a:buChar char="●"/>
                      </a:pPr>
                      <a:r>
                        <a:rPr lang="en" sz="1200" dirty="0" smtClean="0">
                          <a:solidFill>
                            <a:schemeClr val="dk1"/>
                          </a:solidFill>
                        </a:rPr>
                        <a:t>School &amp; Program staffing and other resources to sustain continuity of operations</a:t>
                      </a:r>
                      <a:r>
                        <a:rPr lang="en" sz="1200" baseline="0" dirty="0" smtClean="0">
                          <a:solidFill>
                            <a:schemeClr val="dk1"/>
                          </a:solidFill>
                        </a:rPr>
                        <a:t> during COVID-19</a:t>
                      </a:r>
                    </a:p>
                    <a:p>
                      <a:pPr marL="38100" lvl="0" indent="0" algn="l" rtl="0">
                        <a:spcBef>
                          <a:spcPts val="0"/>
                        </a:spcBef>
                        <a:spcAft>
                          <a:spcPts val="0"/>
                        </a:spcAft>
                        <a:buClr>
                          <a:schemeClr val="dk1"/>
                        </a:buClr>
                        <a:buSzPts val="1200"/>
                        <a:buNone/>
                      </a:pPr>
                      <a:r>
                        <a:rPr lang="en" sz="1200" dirty="0" smtClean="0">
                          <a:solidFill>
                            <a:schemeClr val="dk1"/>
                          </a:solidFill>
                        </a:rPr>
                        <a:t> </a:t>
                      </a:r>
                    </a:p>
                    <a:p>
                      <a:pPr marL="228600" lvl="0" indent="-190500" algn="l" rtl="0">
                        <a:spcBef>
                          <a:spcPts val="0"/>
                        </a:spcBef>
                        <a:spcAft>
                          <a:spcPts val="0"/>
                        </a:spcAft>
                        <a:buClr>
                          <a:schemeClr val="dk1"/>
                        </a:buClr>
                        <a:buSzPts val="1200"/>
                        <a:buChar char="●"/>
                      </a:pPr>
                      <a:r>
                        <a:rPr lang="en" sz="1200" dirty="0" smtClean="0">
                          <a:solidFill>
                            <a:schemeClr val="dk1"/>
                          </a:solidFill>
                        </a:rPr>
                        <a:t>Variety </a:t>
                      </a:r>
                      <a:r>
                        <a:rPr lang="en" sz="1200" dirty="0">
                          <a:solidFill>
                            <a:schemeClr val="dk1"/>
                          </a:solidFill>
                        </a:rPr>
                        <a:t>of school program options</a:t>
                      </a:r>
                      <a:endParaRPr sz="1200" dirty="0">
                        <a:solidFill>
                          <a:schemeClr val="dk1"/>
                        </a:solidFill>
                      </a:endParaRPr>
                    </a:p>
                    <a:p>
                      <a:pPr marL="228600" lvl="0" indent="-190500" algn="l" rtl="0">
                        <a:spcBef>
                          <a:spcPts val="1000"/>
                        </a:spcBef>
                        <a:spcAft>
                          <a:spcPts val="0"/>
                        </a:spcAft>
                        <a:buClr>
                          <a:schemeClr val="dk1"/>
                        </a:buClr>
                        <a:buSzPts val="1200"/>
                        <a:buChar char="●"/>
                      </a:pPr>
                      <a:r>
                        <a:rPr lang="en" sz="1200" dirty="0" smtClean="0">
                          <a:solidFill>
                            <a:schemeClr val="dk1"/>
                          </a:solidFill>
                        </a:rPr>
                        <a:t>Athletics </a:t>
                      </a:r>
                      <a:r>
                        <a:rPr lang="en" sz="1200" dirty="0">
                          <a:solidFill>
                            <a:schemeClr val="dk1"/>
                          </a:solidFill>
                        </a:rPr>
                        <a:t>and other after school </a:t>
                      </a:r>
                      <a:r>
                        <a:rPr lang="en" sz="1200" dirty="0" smtClean="0">
                          <a:solidFill>
                            <a:schemeClr val="dk1"/>
                          </a:solidFill>
                        </a:rPr>
                        <a:t>programming</a:t>
                      </a:r>
                      <a:endParaRPr sz="1200" dirty="0">
                        <a:solidFill>
                          <a:schemeClr val="dk1"/>
                        </a:solidFill>
                      </a:endParaRPr>
                    </a:p>
                  </a:txBody>
                  <a:tcPr marL="91425" marR="91425" marT="91425" marB="91425">
                    <a:lnT w="12700" cap="flat" cmpd="sng" algn="ctr">
                      <a:solidFill>
                        <a:schemeClr val="tx1"/>
                      </a:solidFill>
                      <a:prstDash val="solid"/>
                      <a:round/>
                      <a:headEnd type="none" w="med" len="med"/>
                      <a:tailEnd type="none" w="med" len="med"/>
                    </a:lnT>
                  </a:tcPr>
                </a:tc>
                <a:tc>
                  <a:txBody>
                    <a:bodyPr/>
                    <a:lstStyle/>
                    <a:p>
                      <a:pPr marL="228600" lvl="0" indent="-190500" algn="l" rtl="0">
                        <a:spcBef>
                          <a:spcPts val="0"/>
                        </a:spcBef>
                        <a:spcAft>
                          <a:spcPts val="0"/>
                        </a:spcAft>
                        <a:buClr>
                          <a:schemeClr val="dk1"/>
                        </a:buClr>
                        <a:buSzPts val="1200"/>
                        <a:buChar char="●"/>
                      </a:pPr>
                      <a:r>
                        <a:rPr lang="en" sz="1200" dirty="0" smtClean="0">
                          <a:solidFill>
                            <a:schemeClr val="dk1"/>
                          </a:solidFill>
                        </a:rPr>
                        <a:t>School &amp; Program staffing and other resources to support additional learning</a:t>
                      </a:r>
                      <a:r>
                        <a:rPr lang="en" sz="1200" baseline="0" dirty="0" smtClean="0">
                          <a:solidFill>
                            <a:schemeClr val="dk1"/>
                          </a:solidFill>
                        </a:rPr>
                        <a:t> options for students due to COVID-19 (ie: add’l programming, tutors)</a:t>
                      </a:r>
                      <a:endParaRPr lang="en" sz="1200" dirty="0" smtClean="0">
                        <a:solidFill>
                          <a:schemeClr val="dk1"/>
                        </a:solidFill>
                      </a:endParaRPr>
                    </a:p>
                    <a:p>
                      <a:pPr marL="228600" lvl="0" indent="-190500" algn="l" rtl="0">
                        <a:spcBef>
                          <a:spcPts val="1000"/>
                        </a:spcBef>
                        <a:spcAft>
                          <a:spcPts val="0"/>
                        </a:spcAft>
                        <a:buSzPts val="1200"/>
                        <a:buChar char="●"/>
                      </a:pPr>
                      <a:r>
                        <a:rPr lang="en" sz="1200" dirty="0" smtClean="0"/>
                        <a:t>Lunch accounts</a:t>
                      </a:r>
                    </a:p>
                    <a:p>
                      <a:pPr marL="228600" marR="0" lvl="0" indent="-190500" algn="l" defTabSz="914400" rtl="0" eaLnBrk="1" fontAlgn="auto" latinLnBrk="0" hangingPunct="1">
                        <a:lnSpc>
                          <a:spcPct val="100000"/>
                        </a:lnSpc>
                        <a:spcBef>
                          <a:spcPts val="1000"/>
                        </a:spcBef>
                        <a:spcAft>
                          <a:spcPts val="0"/>
                        </a:spcAft>
                        <a:buClr>
                          <a:srgbClr val="000000"/>
                        </a:buClr>
                        <a:buSzPts val="1200"/>
                        <a:buFont typeface="Arial"/>
                        <a:buChar char="●"/>
                        <a:tabLst/>
                        <a:defRPr/>
                      </a:pPr>
                      <a:r>
                        <a:rPr lang="en-US" sz="1200" b="0" dirty="0" smtClean="0">
                          <a:solidFill>
                            <a:schemeClr val="dk1"/>
                          </a:solidFill>
                        </a:rPr>
                        <a:t>Safe and secure learning environments</a:t>
                      </a:r>
                    </a:p>
                    <a:p>
                      <a:pPr marL="228600" marR="0" lvl="0" indent="-190500" algn="l" defTabSz="914400" rtl="0" eaLnBrk="1" fontAlgn="auto" latinLnBrk="0" hangingPunct="1">
                        <a:lnSpc>
                          <a:spcPct val="100000"/>
                        </a:lnSpc>
                        <a:spcBef>
                          <a:spcPts val="1000"/>
                        </a:spcBef>
                        <a:spcAft>
                          <a:spcPts val="0"/>
                        </a:spcAft>
                        <a:buClr>
                          <a:srgbClr val="000000"/>
                        </a:buClr>
                        <a:buSzPts val="1200"/>
                        <a:buFont typeface="Arial"/>
                        <a:buChar char="●"/>
                        <a:tabLst/>
                        <a:defRPr/>
                      </a:pPr>
                      <a:r>
                        <a:rPr lang="en-US" sz="1200" dirty="0" smtClean="0">
                          <a:solidFill>
                            <a:schemeClr val="dk1"/>
                          </a:solidFill>
                        </a:rPr>
                        <a:t>Technology infrastructure</a:t>
                      </a:r>
                    </a:p>
                    <a:p>
                      <a:pPr marL="228600" lvl="0" indent="-190500" algn="l" rtl="0">
                        <a:spcBef>
                          <a:spcPts val="1000"/>
                        </a:spcBef>
                        <a:spcAft>
                          <a:spcPts val="0"/>
                        </a:spcAft>
                        <a:buSzPts val="1200"/>
                        <a:buChar char="●"/>
                      </a:pPr>
                      <a:endParaRPr sz="1200" b="0" i="0" u="none" strike="noStrike" cap="none" dirty="0">
                        <a:solidFill>
                          <a:schemeClr val="dk1"/>
                        </a:solidFill>
                        <a:latin typeface="+mn-lt"/>
                        <a:ea typeface="+mn-ea"/>
                        <a:cs typeface="+mn-cs"/>
                        <a:sym typeface="Arial"/>
                      </a:endParaRPr>
                    </a:p>
                  </a:txBody>
                  <a:tcPr marL="91425" marR="91425" marT="91425" marB="91425">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346" name="Google Shape;346;p40"/>
          <p:cNvSpPr txBox="1"/>
          <p:nvPr/>
        </p:nvSpPr>
        <p:spPr>
          <a:xfrm>
            <a:off x="2752525" y="4763300"/>
            <a:ext cx="3000000" cy="291300"/>
          </a:xfrm>
          <a:prstGeom prst="rect">
            <a:avLst/>
          </a:prstGeom>
          <a:noFill/>
          <a:ln>
            <a:noFill/>
          </a:ln>
        </p:spPr>
        <p:txBody>
          <a:bodyPr spcFirstLastPara="1" wrap="square" lIns="91425" tIns="91425" rIns="91425" bIns="91425" anchor="t" anchorCtr="0">
            <a:noAutofit/>
          </a:bodyPr>
          <a:lstStyle/>
          <a:p>
            <a:pPr defTabSz="685800">
              <a:buClrTx/>
            </a:pPr>
            <a:r>
              <a:rPr lang="en" sz="1200" b="1" kern="1200" dirty="0">
                <a:solidFill>
                  <a:srgbClr val="0076C0"/>
                </a:solidFill>
                <a:ea typeface="+mn-ea"/>
                <a:cs typeface="+mn-cs"/>
              </a:rPr>
              <a:t>*Total new investments = $3,956,000</a:t>
            </a:r>
            <a:endParaRPr sz="1200" kern="1200" dirty="0">
              <a:ea typeface="+mn-ea"/>
              <a:cs typeface="+mn-cs"/>
            </a:endParaRPr>
          </a:p>
        </p:txBody>
      </p:sp>
    </p:spTree>
    <p:extLst>
      <p:ext uri="{BB962C8B-B14F-4D97-AF65-F5344CB8AC3E}">
        <p14:creationId xmlns:p14="http://schemas.microsoft.com/office/powerpoint/2010/main" val="1664580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graphicFrame>
        <p:nvGraphicFramePr>
          <p:cNvPr id="334" name="Google Shape;334;p39"/>
          <p:cNvGraphicFramePr/>
          <p:nvPr/>
        </p:nvGraphicFramePr>
        <p:xfrm>
          <a:off x="261338" y="269800"/>
          <a:ext cx="1507800" cy="914370"/>
        </p:xfrm>
        <a:graphic>
          <a:graphicData uri="http://schemas.openxmlformats.org/drawingml/2006/table">
            <a:tbl>
              <a:tblPr>
                <a:noFill/>
              </a:tblPr>
              <a:tblGrid>
                <a:gridCol w="1507800">
                  <a:extLst>
                    <a:ext uri="{9D8B030D-6E8A-4147-A177-3AD203B41FA5}">
                      <a16:colId xmlns:a16="http://schemas.microsoft.com/office/drawing/2014/main" val="20000"/>
                    </a:ext>
                  </a:extLst>
                </a:gridCol>
              </a:tblGrid>
              <a:tr h="91437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r>
                        <a:rPr lang="en" sz="1200" b="1">
                          <a:solidFill>
                            <a:schemeClr val="lt1"/>
                          </a:solidFill>
                        </a:rPr>
                        <a:t>3. Pay for</a:t>
                      </a:r>
                      <a:endParaRPr sz="1200" b="1" dirty="0">
                        <a:solidFill>
                          <a:schemeClr val="lt1"/>
                        </a:solidFill>
                      </a:endParaRPr>
                    </a:p>
                    <a:p>
                      <a:pPr marL="0" lvl="0" indent="0" algn="ctr" rtl="0">
                        <a:spcBef>
                          <a:spcPts val="0"/>
                        </a:spcBef>
                        <a:spcAft>
                          <a:spcPts val="0"/>
                        </a:spcAft>
                        <a:buClr>
                          <a:schemeClr val="dk1"/>
                        </a:buClr>
                        <a:buSzPts val="1100"/>
                        <a:buFont typeface="Arial"/>
                        <a:buNone/>
                      </a:pPr>
                      <a:r>
                        <a:rPr lang="en" sz="1200" b="1">
                          <a:solidFill>
                            <a:schemeClr val="lt1"/>
                          </a:solidFill>
                        </a:rPr>
                        <a:t>Priorities</a:t>
                      </a:r>
                      <a:endParaRPr sz="12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35" name="Google Shape;335;p39"/>
          <p:cNvSpPr txBox="1"/>
          <p:nvPr/>
        </p:nvSpPr>
        <p:spPr>
          <a:xfrm>
            <a:off x="271100" y="193600"/>
            <a:ext cx="1488300" cy="549000"/>
          </a:xfrm>
          <a:prstGeom prst="rect">
            <a:avLst/>
          </a:prstGeom>
          <a:noFill/>
          <a:ln>
            <a:noFill/>
          </a:ln>
        </p:spPr>
        <p:txBody>
          <a:bodyPr spcFirstLastPara="1" wrap="square" lIns="91425" tIns="91425" rIns="91425" bIns="91425" anchor="t" anchorCtr="0">
            <a:noAutofit/>
          </a:bodyPr>
          <a:lstStyle/>
          <a:p>
            <a:pPr algn="ctr" defTabSz="685800">
              <a:buSzPts val="3000"/>
            </a:pPr>
            <a:r>
              <a:rPr lang="en" sz="3000" kern="1200">
                <a:solidFill>
                  <a:srgbClr val="0194D3"/>
                </a:solidFill>
                <a:latin typeface="Arial Black"/>
                <a:ea typeface="Arial Black"/>
                <a:cs typeface="Arial Black"/>
                <a:sym typeface="Arial Black"/>
              </a:rPr>
              <a:t>$</a:t>
            </a:r>
            <a:endParaRPr sz="3000" kern="1200" dirty="0">
              <a:solidFill>
                <a:srgbClr val="0194D3"/>
              </a:solidFill>
              <a:latin typeface="Arial Black"/>
              <a:ea typeface="Arial Black"/>
              <a:cs typeface="Arial Black"/>
              <a:sym typeface="Arial Black"/>
            </a:endParaRPr>
          </a:p>
        </p:txBody>
      </p:sp>
      <p:sp>
        <p:nvSpPr>
          <p:cNvPr id="336" name="Google Shape;336;p39"/>
          <p:cNvSpPr txBox="1"/>
          <p:nvPr/>
        </p:nvSpPr>
        <p:spPr>
          <a:xfrm>
            <a:off x="1778901" y="397164"/>
            <a:ext cx="7365100" cy="601800"/>
          </a:xfrm>
          <a:prstGeom prst="rect">
            <a:avLst/>
          </a:prstGeom>
          <a:noFill/>
          <a:ln>
            <a:noFill/>
          </a:ln>
        </p:spPr>
        <p:txBody>
          <a:bodyPr spcFirstLastPara="1" wrap="square" lIns="91425" tIns="91425" rIns="91425" bIns="91425" anchor="t" anchorCtr="0">
            <a:noAutofit/>
          </a:bodyPr>
          <a:lstStyle/>
          <a:p>
            <a:pPr defTabSz="685800">
              <a:buClrTx/>
            </a:pPr>
            <a:r>
              <a:rPr lang="en" sz="2775" b="1" kern="1200" dirty="0">
                <a:solidFill>
                  <a:srgbClr val="0076C0"/>
                </a:solidFill>
                <a:ea typeface="+mn-ea"/>
                <a:cs typeface="+mn-cs"/>
              </a:rPr>
              <a:t>Prioritize New Investments – General Fund</a:t>
            </a:r>
            <a:endParaRPr sz="2775" b="1" kern="1200" dirty="0">
              <a:solidFill>
                <a:srgbClr val="0076C0"/>
              </a:solidFill>
              <a:ea typeface="+mn-ea"/>
              <a:cs typeface="+mn-cs"/>
            </a:endParaRPr>
          </a:p>
        </p:txBody>
      </p:sp>
      <p:graphicFrame>
        <p:nvGraphicFramePr>
          <p:cNvPr id="337" name="Google Shape;337;p39"/>
          <p:cNvGraphicFramePr/>
          <p:nvPr>
            <p:extLst/>
          </p:nvPr>
        </p:nvGraphicFramePr>
        <p:xfrm>
          <a:off x="813163" y="1454963"/>
          <a:ext cx="6711044" cy="2618232"/>
        </p:xfrm>
        <a:graphic>
          <a:graphicData uri="http://schemas.openxmlformats.org/drawingml/2006/table">
            <a:tbl>
              <a:tblPr>
                <a:noFill/>
              </a:tblPr>
              <a:tblGrid>
                <a:gridCol w="4770385">
                  <a:extLst>
                    <a:ext uri="{9D8B030D-6E8A-4147-A177-3AD203B41FA5}">
                      <a16:colId xmlns:a16="http://schemas.microsoft.com/office/drawing/2014/main" val="20000"/>
                    </a:ext>
                  </a:extLst>
                </a:gridCol>
                <a:gridCol w="1940659">
                  <a:extLst>
                    <a:ext uri="{9D8B030D-6E8A-4147-A177-3AD203B41FA5}">
                      <a16:colId xmlns:a16="http://schemas.microsoft.com/office/drawing/2014/main" val="300490378"/>
                    </a:ext>
                  </a:extLst>
                </a:gridCol>
              </a:tblGrid>
              <a:tr h="353568">
                <a:tc>
                  <a:txBody>
                    <a:bodyPr/>
                    <a:lstStyle/>
                    <a:p>
                      <a:pPr marL="0" marR="0" lvl="0" indent="0" algn="l" rtl="0">
                        <a:lnSpc>
                          <a:spcPct val="115000"/>
                        </a:lnSpc>
                        <a:spcBef>
                          <a:spcPts val="0"/>
                        </a:spcBef>
                        <a:spcAft>
                          <a:spcPts val="0"/>
                        </a:spcAft>
                        <a:buClr>
                          <a:srgbClr val="000000"/>
                        </a:buClr>
                        <a:buSzPts val="1600"/>
                        <a:buFont typeface="Arial"/>
                        <a:buNone/>
                      </a:pPr>
                      <a:r>
                        <a:rPr lang="en-US" sz="1800" b="1" u="none" strike="noStrike" cap="none" dirty="0" smtClean="0"/>
                        <a:t>General Fund Investments (new in FY22)</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600"/>
                        <a:buFont typeface="Arial"/>
                        <a:buNone/>
                      </a:pPr>
                      <a:r>
                        <a:rPr lang="en-US" sz="1800" b="1" u="none" strike="noStrike" cap="none" dirty="0" smtClean="0"/>
                        <a:t>Amount</a:t>
                      </a:r>
                      <a:endParaRPr sz="1800" b="1"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Individual Schools </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dirty="0" smtClean="0"/>
                        <a:t>$150,000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dirty="0" smtClean="0"/>
                        <a:t>School Support Services</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dirty="0" smtClean="0"/>
                        <a:t>$2,412,000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District-wide Support</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dirty="0" smtClean="0"/>
                        <a:t>$586,000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dirty="0" smtClean="0"/>
                        <a:t>Administration</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dirty="0" smtClean="0"/>
                        <a:t>$213,000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 sz="1600" u="none" strike="noStrike" cap="none"/>
                        <a:t>SPPS Achieves</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dirty="0" smtClean="0"/>
                        <a:t>$816,000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318516">
                <a:tc>
                  <a:txBody>
                    <a:bodyPr/>
                    <a:lstStyle/>
                    <a:p>
                      <a:pPr marL="0" marR="0" lvl="0" indent="0" algn="l" rtl="0">
                        <a:lnSpc>
                          <a:spcPct val="115000"/>
                        </a:lnSpc>
                        <a:spcBef>
                          <a:spcPts val="0"/>
                        </a:spcBef>
                        <a:spcAft>
                          <a:spcPts val="0"/>
                        </a:spcAft>
                        <a:buClr>
                          <a:srgbClr val="000000"/>
                        </a:buClr>
                        <a:buSzPts val="1600"/>
                        <a:buFont typeface="Arial"/>
                        <a:buNone/>
                      </a:pPr>
                      <a:r>
                        <a:rPr lang="en-US" sz="1600" u="none" strike="noStrike" cap="none" dirty="0" smtClean="0"/>
                        <a:t>Other (directly</a:t>
                      </a:r>
                      <a:r>
                        <a:rPr lang="en-US" sz="1600" u="none" strike="noStrike" cap="none" baseline="0" dirty="0" smtClean="0"/>
                        <a:t> related to funding sources, i.e.: levy)</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600"/>
                        <a:buFont typeface="Arial"/>
                        <a:buNone/>
                      </a:pPr>
                      <a:r>
                        <a:rPr lang="en-US" sz="1600" u="none" strike="noStrike" cap="none" dirty="0" smtClean="0"/>
                        <a:t>$816,000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874896034"/>
                  </a:ext>
                </a:extLst>
              </a:tr>
              <a:tr h="353568">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dirty="0"/>
                        <a:t>Total </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lgn="ctr">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US" sz="1800" b="1" u="none" strike="noStrike" cap="none" dirty="0" smtClean="0"/>
                        <a:t>$4,993,000</a:t>
                      </a:r>
                      <a:endParaRPr sz="1800" b="1"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65390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7" name="Google Shape;327;p38"/>
          <p:cNvSpPr txBox="1"/>
          <p:nvPr/>
        </p:nvSpPr>
        <p:spPr>
          <a:xfrm>
            <a:off x="1685109" y="422275"/>
            <a:ext cx="7485016" cy="601800"/>
          </a:xfrm>
          <a:prstGeom prst="rect">
            <a:avLst/>
          </a:prstGeom>
          <a:noFill/>
          <a:ln>
            <a:noFill/>
          </a:ln>
        </p:spPr>
        <p:txBody>
          <a:bodyPr spcFirstLastPara="1" wrap="square" lIns="91425" tIns="91425" rIns="91425" bIns="91425" anchor="t" anchorCtr="0">
            <a:noAutofit/>
          </a:bodyPr>
          <a:lstStyle/>
          <a:p>
            <a:pPr defTabSz="685800">
              <a:buClrTx/>
            </a:pPr>
            <a:r>
              <a:rPr lang="en" sz="2775" b="1" kern="1200" dirty="0">
                <a:solidFill>
                  <a:srgbClr val="0076C0"/>
                </a:solidFill>
                <a:ea typeface="+mn-ea"/>
                <a:cs typeface="+mn-cs"/>
              </a:rPr>
              <a:t>Proposed Balanced Budget – General Fund</a:t>
            </a:r>
            <a:endParaRPr sz="2775" b="1" kern="1200" dirty="0">
              <a:solidFill>
                <a:srgbClr val="0076C0"/>
              </a:solidFill>
              <a:ea typeface="+mn-ea"/>
              <a:cs typeface="+mn-cs"/>
            </a:endParaRPr>
          </a:p>
        </p:txBody>
      </p:sp>
      <p:graphicFrame>
        <p:nvGraphicFramePr>
          <p:cNvPr id="328" name="Google Shape;328;p38"/>
          <p:cNvGraphicFramePr/>
          <p:nvPr>
            <p:extLst/>
          </p:nvPr>
        </p:nvGraphicFramePr>
        <p:xfrm>
          <a:off x="546630" y="1436128"/>
          <a:ext cx="7947494" cy="2292124"/>
        </p:xfrm>
        <a:graphic>
          <a:graphicData uri="http://schemas.openxmlformats.org/drawingml/2006/table">
            <a:tbl>
              <a:tblPr>
                <a:noFill/>
              </a:tblPr>
              <a:tblGrid>
                <a:gridCol w="3215474">
                  <a:extLst>
                    <a:ext uri="{9D8B030D-6E8A-4147-A177-3AD203B41FA5}">
                      <a16:colId xmlns:a16="http://schemas.microsoft.com/office/drawing/2014/main" val="20000"/>
                    </a:ext>
                  </a:extLst>
                </a:gridCol>
                <a:gridCol w="2340092">
                  <a:extLst>
                    <a:ext uri="{9D8B030D-6E8A-4147-A177-3AD203B41FA5}">
                      <a16:colId xmlns:a16="http://schemas.microsoft.com/office/drawing/2014/main" val="20001"/>
                    </a:ext>
                  </a:extLst>
                </a:gridCol>
                <a:gridCol w="2391928">
                  <a:extLst>
                    <a:ext uri="{9D8B030D-6E8A-4147-A177-3AD203B41FA5}">
                      <a16:colId xmlns:a16="http://schemas.microsoft.com/office/drawing/2014/main" val="20002"/>
                    </a:ext>
                  </a:extLst>
                </a:gridCol>
              </a:tblGrid>
              <a:tr h="684957">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dirty="0"/>
                        <a:t>General Fund Investments</a:t>
                      </a:r>
                      <a:endParaRPr sz="1800" b="1"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smtClean="0"/>
                        <a:t>FY2020-21 Adopted Budget </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smtClean="0"/>
                        <a:t>FY2021-22 Proposed Budget* </a:t>
                      </a:r>
                      <a:endParaRPr sz="1800" b="1"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314135">
                <a:tc>
                  <a:txBody>
                    <a:bodyPr/>
                    <a:lstStyle/>
                    <a:p>
                      <a:pPr marL="0" marR="0" lvl="0" indent="0" algn="l" rtl="0">
                        <a:lnSpc>
                          <a:spcPct val="115000"/>
                        </a:lnSpc>
                        <a:spcBef>
                          <a:spcPts val="0"/>
                        </a:spcBef>
                        <a:spcAft>
                          <a:spcPts val="0"/>
                        </a:spcAft>
                        <a:buClr>
                          <a:srgbClr val="000000"/>
                        </a:buClr>
                        <a:buSzPts val="1800"/>
                        <a:buFont typeface="Arial"/>
                        <a:buNone/>
                      </a:pPr>
                      <a:r>
                        <a:rPr lang="en" sz="1600" u="none" strike="noStrike" cap="none" dirty="0"/>
                        <a:t>Individual Schools</a:t>
                      </a:r>
                      <a:endParaRPr sz="16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 sz="1600" u="none" strike="noStrike" cap="none" dirty="0" smtClean="0"/>
                        <a:t>$253,100,000</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 sz="1600" u="none" strike="noStrike" cap="none" dirty="0" smtClean="0"/>
                        <a:t>$247,357,000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14135">
                <a:tc>
                  <a:txBody>
                    <a:bodyPr/>
                    <a:lstStyle/>
                    <a:p>
                      <a:pPr marL="0" marR="0" lvl="0" indent="0" algn="l" rtl="0">
                        <a:lnSpc>
                          <a:spcPct val="115000"/>
                        </a:lnSpc>
                        <a:spcBef>
                          <a:spcPts val="0"/>
                        </a:spcBef>
                        <a:spcAft>
                          <a:spcPts val="0"/>
                        </a:spcAft>
                        <a:buClr>
                          <a:srgbClr val="000000"/>
                        </a:buClr>
                        <a:buSzPts val="1800"/>
                        <a:buFont typeface="Arial"/>
                        <a:buNone/>
                      </a:pPr>
                      <a:r>
                        <a:rPr lang="en" sz="1600" u="none" strike="noStrike" cap="none" dirty="0"/>
                        <a:t>School Support Services</a:t>
                      </a:r>
                      <a:endParaRPr sz="16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u="none" strike="noStrike" cap="none" dirty="0" smtClean="0"/>
                        <a:t>208,820,000</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u="none" strike="noStrike" cap="none" dirty="0" smtClean="0"/>
                        <a:t>209,375,000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33103">
                <a:tc>
                  <a:txBody>
                    <a:bodyPr/>
                    <a:lstStyle/>
                    <a:p>
                      <a:pPr marL="0" marR="0" lvl="0" indent="0" algn="l" rtl="0">
                        <a:lnSpc>
                          <a:spcPct val="115000"/>
                        </a:lnSpc>
                        <a:spcBef>
                          <a:spcPts val="0"/>
                        </a:spcBef>
                        <a:spcAft>
                          <a:spcPts val="0"/>
                        </a:spcAft>
                        <a:buClr>
                          <a:schemeClr val="dk1"/>
                        </a:buClr>
                        <a:buSzPts val="1100"/>
                        <a:buFont typeface="Arial"/>
                        <a:buNone/>
                      </a:pPr>
                      <a:r>
                        <a:rPr lang="en" sz="1600" u="none" strike="noStrike" cap="none" dirty="0">
                          <a:solidFill>
                            <a:schemeClr val="dk1"/>
                          </a:solidFill>
                        </a:rPr>
                        <a:t>District-wide Support</a:t>
                      </a:r>
                      <a:endParaRPr sz="16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u="none" strike="noStrike" cap="none" dirty="0" smtClean="0"/>
                        <a:t>116,780,000</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u="none" strike="noStrike" cap="none" dirty="0" smtClean="0"/>
                        <a:t>109,586,000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314135">
                <a:tc>
                  <a:txBody>
                    <a:bodyPr/>
                    <a:lstStyle/>
                    <a:p>
                      <a:pPr marL="0" marR="0" lvl="0" indent="0" algn="l" rtl="0">
                        <a:lnSpc>
                          <a:spcPct val="115000"/>
                        </a:lnSpc>
                        <a:spcBef>
                          <a:spcPts val="0"/>
                        </a:spcBef>
                        <a:spcAft>
                          <a:spcPts val="0"/>
                        </a:spcAft>
                        <a:buClr>
                          <a:srgbClr val="000000"/>
                        </a:buClr>
                        <a:buSzPts val="1800"/>
                        <a:buFont typeface="Arial"/>
                        <a:buNone/>
                      </a:pPr>
                      <a:r>
                        <a:rPr lang="en" sz="1600" u="none" strike="noStrike" cap="none" dirty="0"/>
                        <a:t>Administration</a:t>
                      </a:r>
                      <a:endParaRPr sz="16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u="none" strike="noStrike" cap="none" dirty="0" smtClean="0"/>
                        <a:t>4,127,000</a:t>
                      </a:r>
                      <a:endParaRPr sz="16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u="none" strike="noStrike" cap="none" dirty="0" smtClean="0"/>
                        <a:t>4,242,000</a:t>
                      </a:r>
                      <a:endParaRPr sz="1600"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lgn="ctr">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314135">
                <a:tc>
                  <a:txBody>
                    <a:bodyPr/>
                    <a:lstStyle/>
                    <a:p>
                      <a:pPr marL="0" marR="0" lvl="0" indent="0" algn="l" rtl="0">
                        <a:lnSpc>
                          <a:spcPct val="115000"/>
                        </a:lnSpc>
                        <a:spcBef>
                          <a:spcPts val="0"/>
                        </a:spcBef>
                        <a:spcAft>
                          <a:spcPts val="0"/>
                        </a:spcAft>
                        <a:buClr>
                          <a:srgbClr val="000000"/>
                        </a:buClr>
                        <a:buSzPts val="1800"/>
                        <a:buFont typeface="Arial"/>
                        <a:buNone/>
                      </a:pPr>
                      <a:r>
                        <a:rPr lang="en" sz="1600" b="1" u="none" strike="noStrike" cap="none"/>
                        <a:t>Total</a:t>
                      </a:r>
                      <a:endParaRPr sz="1600" b="1"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b="1" u="none" strike="noStrike" cap="none" dirty="0" smtClean="0">
                          <a:solidFill>
                            <a:schemeClr val="dk1"/>
                          </a:solidFill>
                        </a:rPr>
                        <a:t>$582,778,000</a:t>
                      </a:r>
                      <a:endParaRPr sz="16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600" b="1" u="none" strike="noStrike" cap="none" dirty="0" smtClean="0">
                          <a:solidFill>
                            <a:schemeClr val="dk1"/>
                          </a:solidFill>
                        </a:rPr>
                        <a:t>$570,560,000</a:t>
                      </a:r>
                      <a:endParaRPr sz="1600" b="1" u="none" strike="noStrike" cap="none" dirty="0"/>
                    </a:p>
                  </a:txBody>
                  <a:tcPr marL="28575" marR="28575" marT="19050" marB="19050" anchor="b">
                    <a:lnL w="9525" cap="flat" cmpd="sng" algn="ctr">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lgn="ctr">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9" name="Google Shape;351;p41"/>
          <p:cNvGraphicFramePr/>
          <p:nvPr>
            <p:extLst/>
          </p:nvPr>
        </p:nvGraphicFramePr>
        <p:xfrm>
          <a:off x="199922" y="103058"/>
          <a:ext cx="1514578" cy="1188690"/>
        </p:xfrm>
        <a:graphic>
          <a:graphicData uri="http://schemas.openxmlformats.org/drawingml/2006/table">
            <a:tbl>
              <a:tblPr>
                <a:noFill/>
              </a:tblPr>
              <a:tblGrid>
                <a:gridCol w="1514578">
                  <a:extLst>
                    <a:ext uri="{9D8B030D-6E8A-4147-A177-3AD203B41FA5}">
                      <a16:colId xmlns:a16="http://schemas.microsoft.com/office/drawing/2014/main" val="20000"/>
                    </a:ext>
                  </a:extLst>
                </a:gridCol>
              </a:tblGrid>
              <a:tr h="116583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100"/>
                        <a:buFont typeface="Arial"/>
                        <a:buNone/>
                      </a:pPr>
                      <a:endParaRPr lang="en" sz="1400" b="1" dirty="0" smtClean="0">
                        <a:solidFill>
                          <a:schemeClr val="lt1"/>
                        </a:solidFill>
                      </a:endParaRPr>
                    </a:p>
                    <a:p>
                      <a:pPr marL="0" lvl="0" indent="0" algn="ctr" rtl="0">
                        <a:spcBef>
                          <a:spcPts val="0"/>
                        </a:spcBef>
                        <a:spcAft>
                          <a:spcPts val="0"/>
                        </a:spcAft>
                        <a:buClr>
                          <a:schemeClr val="dk1"/>
                        </a:buClr>
                        <a:buSzPts val="1100"/>
                        <a:buFont typeface="Arial"/>
                        <a:buNone/>
                      </a:pPr>
                      <a:r>
                        <a:rPr lang="en" sz="1400" b="1" dirty="0" smtClean="0">
                          <a:solidFill>
                            <a:schemeClr val="lt1"/>
                          </a:solidFill>
                        </a:rPr>
                        <a:t>4</a:t>
                      </a:r>
                      <a:r>
                        <a:rPr lang="en" sz="1400" b="1" dirty="0">
                          <a:solidFill>
                            <a:schemeClr val="lt1"/>
                          </a:solidFill>
                        </a:rPr>
                        <a:t>. Implement</a:t>
                      </a:r>
                      <a:br>
                        <a:rPr lang="en" sz="1400" b="1" dirty="0">
                          <a:solidFill>
                            <a:schemeClr val="lt1"/>
                          </a:solidFill>
                        </a:rPr>
                      </a:br>
                      <a:r>
                        <a:rPr lang="en" sz="1400" b="1" dirty="0">
                          <a:solidFill>
                            <a:schemeClr val="lt1"/>
                          </a:solidFill>
                        </a:rPr>
                        <a:t>Plan</a:t>
                      </a:r>
                      <a:endParaRPr sz="14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grpSp>
        <p:nvGrpSpPr>
          <p:cNvPr id="10" name="Google Shape;353;p41"/>
          <p:cNvGrpSpPr/>
          <p:nvPr/>
        </p:nvGrpSpPr>
        <p:grpSpPr>
          <a:xfrm>
            <a:off x="695307" y="204506"/>
            <a:ext cx="387350" cy="387350"/>
            <a:chOff x="6005956" y="1433825"/>
            <a:chExt cx="387350" cy="387350"/>
          </a:xfrm>
        </p:grpSpPr>
        <p:sp>
          <p:nvSpPr>
            <p:cNvPr id="11" name="Google Shape;354;p41"/>
            <p:cNvSpPr/>
            <p:nvPr/>
          </p:nvSpPr>
          <p:spPr>
            <a:xfrm>
              <a:off x="6050225" y="1478375"/>
              <a:ext cx="298800" cy="298800"/>
            </a:xfrm>
            <a:prstGeom prst="ellipse">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2" name="Google Shape;355;p41"/>
            <p:cNvSpPr/>
            <p:nvPr/>
          </p:nvSpPr>
          <p:spPr>
            <a:xfrm>
              <a:off x="6153288" y="143382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3" name="Google Shape;356;p41"/>
            <p:cNvSpPr/>
            <p:nvPr/>
          </p:nvSpPr>
          <p:spPr>
            <a:xfrm rot="10800000">
              <a:off x="6153275" y="172847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4" name="Google Shape;357;p41"/>
            <p:cNvSpPr/>
            <p:nvPr/>
          </p:nvSpPr>
          <p:spPr>
            <a:xfrm rot="-5400000">
              <a:off x="6005956" y="1581144"/>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5" name="Google Shape;358;p41"/>
            <p:cNvSpPr/>
            <p:nvPr/>
          </p:nvSpPr>
          <p:spPr>
            <a:xfrm rot="5400000">
              <a:off x="6300606" y="1581156"/>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6" name="Google Shape;359;p41"/>
            <p:cNvSpPr/>
            <p:nvPr/>
          </p:nvSpPr>
          <p:spPr>
            <a:xfrm rot="2700000">
              <a:off x="6257353" y="1477024"/>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7" name="Google Shape;360;p41"/>
            <p:cNvSpPr/>
            <p:nvPr/>
          </p:nvSpPr>
          <p:spPr>
            <a:xfrm rot="-8100000">
              <a:off x="6048995" y="1685062"/>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8" name="Google Shape;361;p41"/>
            <p:cNvSpPr/>
            <p:nvPr/>
          </p:nvSpPr>
          <p:spPr>
            <a:xfrm rot="-2700000">
              <a:off x="6049055" y="1472314"/>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19" name="Google Shape;362;p41"/>
            <p:cNvSpPr/>
            <p:nvPr/>
          </p:nvSpPr>
          <p:spPr>
            <a:xfrm rot="8100000">
              <a:off x="6257693" y="1680672"/>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0" name="Google Shape;363;p41"/>
            <p:cNvSpPr/>
            <p:nvPr/>
          </p:nvSpPr>
          <p:spPr>
            <a:xfrm>
              <a:off x="6102138" y="1530000"/>
              <a:ext cx="195000" cy="195000"/>
            </a:xfrm>
            <a:prstGeom prst="ellipse">
              <a:avLst/>
            </a:prstGeom>
            <a:solidFill>
              <a:srgbClr val="0076C0"/>
            </a:solidFill>
            <a:ln>
              <a:noFill/>
            </a:ln>
          </p:spPr>
          <p:txBody>
            <a:bodyPr spcFirstLastPara="1" wrap="square" lIns="91425" tIns="91425" rIns="91425" bIns="91425" anchor="ctr" anchorCtr="0">
              <a:noAutofit/>
            </a:bodyPr>
            <a:lstStyle/>
            <a:p>
              <a:pPr defTabSz="685800">
                <a:buSzPts val="1400"/>
              </a:pPr>
              <a:endParaRPr kern="1200" dirty="0"/>
            </a:p>
          </p:txBody>
        </p:sp>
      </p:grpSp>
      <p:grpSp>
        <p:nvGrpSpPr>
          <p:cNvPr id="21" name="Google Shape;364;p41"/>
          <p:cNvGrpSpPr/>
          <p:nvPr/>
        </p:nvGrpSpPr>
        <p:grpSpPr>
          <a:xfrm>
            <a:off x="1067618" y="512512"/>
            <a:ext cx="267580" cy="267581"/>
            <a:chOff x="6378267" y="1611834"/>
            <a:chExt cx="267580" cy="267581"/>
          </a:xfrm>
        </p:grpSpPr>
        <p:sp>
          <p:nvSpPr>
            <p:cNvPr id="22" name="Google Shape;365;p41"/>
            <p:cNvSpPr/>
            <p:nvPr/>
          </p:nvSpPr>
          <p:spPr>
            <a:xfrm>
              <a:off x="6408848" y="1642609"/>
              <a:ext cx="206400" cy="206400"/>
            </a:xfrm>
            <a:prstGeom prst="ellipse">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3" name="Google Shape;366;p41"/>
            <p:cNvSpPr/>
            <p:nvPr/>
          </p:nvSpPr>
          <p:spPr>
            <a:xfrm>
              <a:off x="6480043" y="1611834"/>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4" name="Google Shape;367;p41"/>
            <p:cNvSpPr/>
            <p:nvPr/>
          </p:nvSpPr>
          <p:spPr>
            <a:xfrm rot="10800000">
              <a:off x="6480172" y="1815515"/>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5" name="Google Shape;368;p41"/>
            <p:cNvSpPr/>
            <p:nvPr/>
          </p:nvSpPr>
          <p:spPr>
            <a:xfrm rot="-5400000">
              <a:off x="6378267" y="1713739"/>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6" name="Google Shape;369;p41"/>
            <p:cNvSpPr/>
            <p:nvPr/>
          </p:nvSpPr>
          <p:spPr>
            <a:xfrm rot="5400000">
              <a:off x="6581948" y="1713610"/>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7" name="Google Shape;370;p41"/>
            <p:cNvSpPr/>
            <p:nvPr/>
          </p:nvSpPr>
          <p:spPr>
            <a:xfrm rot="2700000">
              <a:off x="6551993" y="1641651"/>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8" name="Google Shape;371;p41"/>
            <p:cNvSpPr/>
            <p:nvPr/>
          </p:nvSpPr>
          <p:spPr>
            <a:xfrm rot="-8100000">
              <a:off x="6408059" y="1785534"/>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29" name="Google Shape;372;p41"/>
            <p:cNvSpPr/>
            <p:nvPr/>
          </p:nvSpPr>
          <p:spPr>
            <a:xfrm rot="-2700000">
              <a:off x="6408075" y="1638336"/>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0" name="Google Shape;373;p41"/>
            <p:cNvSpPr/>
            <p:nvPr/>
          </p:nvSpPr>
          <p:spPr>
            <a:xfrm rot="8100000">
              <a:off x="6551959" y="1782269"/>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1" name="Google Shape;374;p41"/>
            <p:cNvSpPr/>
            <p:nvPr/>
          </p:nvSpPr>
          <p:spPr>
            <a:xfrm>
              <a:off x="6444709" y="1678271"/>
              <a:ext cx="134700" cy="134700"/>
            </a:xfrm>
            <a:prstGeom prst="ellipse">
              <a:avLst/>
            </a:prstGeom>
            <a:solidFill>
              <a:srgbClr val="0076C0"/>
            </a:solidFill>
            <a:ln>
              <a:noFill/>
            </a:ln>
          </p:spPr>
          <p:txBody>
            <a:bodyPr spcFirstLastPara="1" wrap="square" lIns="91425" tIns="91425" rIns="91425" bIns="91425" anchor="ctr" anchorCtr="0">
              <a:noAutofit/>
            </a:bodyPr>
            <a:lstStyle/>
            <a:p>
              <a:pPr defTabSz="685800">
                <a:buSzPts val="1400"/>
              </a:pPr>
              <a:endParaRPr kern="1200" dirty="0"/>
            </a:p>
          </p:txBody>
        </p:sp>
      </p:grpSp>
      <p:sp>
        <p:nvSpPr>
          <p:cNvPr id="2" name="TextBox 1"/>
          <p:cNvSpPr txBox="1"/>
          <p:nvPr/>
        </p:nvSpPr>
        <p:spPr>
          <a:xfrm>
            <a:off x="546630" y="4036423"/>
            <a:ext cx="3195105" cy="300082"/>
          </a:xfrm>
          <a:prstGeom prst="rect">
            <a:avLst/>
          </a:prstGeom>
          <a:noFill/>
        </p:spPr>
        <p:txBody>
          <a:bodyPr wrap="none" rtlCol="0">
            <a:spAutoFit/>
          </a:bodyPr>
          <a:lstStyle/>
          <a:p>
            <a:pPr defTabSz="685800">
              <a:buClrTx/>
            </a:pPr>
            <a:r>
              <a:rPr lang="en-US" sz="1350" kern="1200" dirty="0">
                <a:ea typeface="+mn-ea"/>
                <a:cs typeface="+mn-cs"/>
              </a:rPr>
              <a:t>Note: as of 4/10/21 – subject to change</a:t>
            </a:r>
          </a:p>
        </p:txBody>
      </p:sp>
    </p:spTree>
    <p:extLst>
      <p:ext uri="{BB962C8B-B14F-4D97-AF65-F5344CB8AC3E}">
        <p14:creationId xmlns:p14="http://schemas.microsoft.com/office/powerpoint/2010/main" val="1364162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graphicFrame>
        <p:nvGraphicFramePr>
          <p:cNvPr id="351" name="Google Shape;351;p41"/>
          <p:cNvGraphicFramePr/>
          <p:nvPr>
            <p:extLst/>
          </p:nvPr>
        </p:nvGraphicFramePr>
        <p:xfrm>
          <a:off x="176348" y="106024"/>
          <a:ext cx="1430384" cy="1188690"/>
        </p:xfrm>
        <a:graphic>
          <a:graphicData uri="http://schemas.openxmlformats.org/drawingml/2006/table">
            <a:tbl>
              <a:tblPr>
                <a:noFill/>
              </a:tblPr>
              <a:tblGrid>
                <a:gridCol w="1430384">
                  <a:extLst>
                    <a:ext uri="{9D8B030D-6E8A-4147-A177-3AD203B41FA5}">
                      <a16:colId xmlns:a16="http://schemas.microsoft.com/office/drawing/2014/main" val="20000"/>
                    </a:ext>
                  </a:extLst>
                </a:gridCol>
              </a:tblGrid>
              <a:tr h="116583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100"/>
                        <a:buFont typeface="Arial"/>
                        <a:buNone/>
                      </a:pPr>
                      <a:endParaRPr lang="en" sz="1400" b="1" dirty="0" smtClean="0">
                        <a:solidFill>
                          <a:schemeClr val="lt1"/>
                        </a:solidFill>
                      </a:endParaRPr>
                    </a:p>
                    <a:p>
                      <a:pPr marL="0" lvl="0" indent="0" algn="ctr" rtl="0">
                        <a:spcBef>
                          <a:spcPts val="0"/>
                        </a:spcBef>
                        <a:spcAft>
                          <a:spcPts val="0"/>
                        </a:spcAft>
                        <a:buClr>
                          <a:schemeClr val="dk1"/>
                        </a:buClr>
                        <a:buSzPts val="1100"/>
                        <a:buFont typeface="Arial"/>
                        <a:buNone/>
                      </a:pPr>
                      <a:r>
                        <a:rPr lang="en" sz="1400" b="1" dirty="0" smtClean="0">
                          <a:solidFill>
                            <a:schemeClr val="lt1"/>
                          </a:solidFill>
                        </a:rPr>
                        <a:t>4</a:t>
                      </a:r>
                      <a:r>
                        <a:rPr lang="en" sz="1400" b="1" dirty="0">
                          <a:solidFill>
                            <a:schemeClr val="lt1"/>
                          </a:solidFill>
                        </a:rPr>
                        <a:t>. Implement</a:t>
                      </a:r>
                      <a:br>
                        <a:rPr lang="en" sz="1400" b="1" dirty="0">
                          <a:solidFill>
                            <a:schemeClr val="lt1"/>
                          </a:solidFill>
                        </a:rPr>
                      </a:br>
                      <a:r>
                        <a:rPr lang="en" sz="1400" b="1" dirty="0">
                          <a:solidFill>
                            <a:schemeClr val="lt1"/>
                          </a:solidFill>
                        </a:rPr>
                        <a:t>Plan</a:t>
                      </a:r>
                      <a:endParaRPr sz="14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52" name="Google Shape;352;p41"/>
          <p:cNvSpPr txBox="1"/>
          <p:nvPr/>
        </p:nvSpPr>
        <p:spPr>
          <a:xfrm>
            <a:off x="1894976" y="258500"/>
            <a:ext cx="6422799" cy="999934"/>
          </a:xfrm>
          <a:prstGeom prst="rect">
            <a:avLst/>
          </a:prstGeom>
          <a:noFill/>
          <a:ln>
            <a:noFill/>
          </a:ln>
        </p:spPr>
        <p:txBody>
          <a:bodyPr spcFirstLastPara="1" wrap="square" lIns="91425" tIns="91425" rIns="91425" bIns="91425" anchor="t" anchorCtr="0">
            <a:noAutofit/>
          </a:bodyPr>
          <a:lstStyle/>
          <a:p>
            <a:pPr defTabSz="685800">
              <a:buSzPts val="1100"/>
            </a:pPr>
            <a:r>
              <a:rPr lang="en" sz="2800" b="1" kern="1200" dirty="0">
                <a:solidFill>
                  <a:srgbClr val="0194D3"/>
                </a:solidFill>
                <a:ea typeface="+mn-ea"/>
                <a:cs typeface="+mn-cs"/>
              </a:rPr>
              <a:t>FY22 School and Program Budget Allocation Timeline</a:t>
            </a:r>
            <a:endParaRPr sz="2800" b="1" kern="1200" dirty="0">
              <a:solidFill>
                <a:srgbClr val="0194D3"/>
              </a:solidFill>
              <a:ea typeface="+mn-ea"/>
              <a:cs typeface="+mn-cs"/>
            </a:endParaRPr>
          </a:p>
          <a:p>
            <a:pPr defTabSz="685800">
              <a:buClrTx/>
            </a:pPr>
            <a:endParaRPr sz="3000" b="1" kern="1200" dirty="0">
              <a:solidFill>
                <a:srgbClr val="0076C0"/>
              </a:solidFill>
              <a:ea typeface="+mn-ea"/>
              <a:cs typeface="+mn-cs"/>
            </a:endParaRPr>
          </a:p>
        </p:txBody>
      </p:sp>
      <p:grpSp>
        <p:nvGrpSpPr>
          <p:cNvPr id="353" name="Google Shape;353;p41"/>
          <p:cNvGrpSpPr/>
          <p:nvPr/>
        </p:nvGrpSpPr>
        <p:grpSpPr>
          <a:xfrm>
            <a:off x="587537" y="188422"/>
            <a:ext cx="387350" cy="387350"/>
            <a:chOff x="6005956" y="1433825"/>
            <a:chExt cx="387350" cy="387350"/>
          </a:xfrm>
        </p:grpSpPr>
        <p:sp>
          <p:nvSpPr>
            <p:cNvPr id="354" name="Google Shape;354;p41"/>
            <p:cNvSpPr/>
            <p:nvPr/>
          </p:nvSpPr>
          <p:spPr>
            <a:xfrm>
              <a:off x="6050225" y="1478375"/>
              <a:ext cx="298800" cy="298800"/>
            </a:xfrm>
            <a:prstGeom prst="ellipse">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55" name="Google Shape;355;p41"/>
            <p:cNvSpPr/>
            <p:nvPr/>
          </p:nvSpPr>
          <p:spPr>
            <a:xfrm>
              <a:off x="6153288" y="143382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56" name="Google Shape;356;p41"/>
            <p:cNvSpPr/>
            <p:nvPr/>
          </p:nvSpPr>
          <p:spPr>
            <a:xfrm rot="10800000">
              <a:off x="6153275" y="172847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57" name="Google Shape;357;p41"/>
            <p:cNvSpPr/>
            <p:nvPr/>
          </p:nvSpPr>
          <p:spPr>
            <a:xfrm rot="-5400000">
              <a:off x="6005956" y="1581144"/>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58" name="Google Shape;358;p41"/>
            <p:cNvSpPr/>
            <p:nvPr/>
          </p:nvSpPr>
          <p:spPr>
            <a:xfrm rot="5400000">
              <a:off x="6300606" y="1581156"/>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59" name="Google Shape;359;p41"/>
            <p:cNvSpPr/>
            <p:nvPr/>
          </p:nvSpPr>
          <p:spPr>
            <a:xfrm rot="2700000">
              <a:off x="6257353" y="1477024"/>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0" name="Google Shape;360;p41"/>
            <p:cNvSpPr/>
            <p:nvPr/>
          </p:nvSpPr>
          <p:spPr>
            <a:xfrm rot="-8100000">
              <a:off x="6048995" y="1685062"/>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1" name="Google Shape;361;p41"/>
            <p:cNvSpPr/>
            <p:nvPr/>
          </p:nvSpPr>
          <p:spPr>
            <a:xfrm rot="-2700000">
              <a:off x="6049055" y="1472314"/>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2" name="Google Shape;362;p41"/>
            <p:cNvSpPr/>
            <p:nvPr/>
          </p:nvSpPr>
          <p:spPr>
            <a:xfrm rot="8100000">
              <a:off x="6257693" y="1680672"/>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3" name="Google Shape;363;p41"/>
            <p:cNvSpPr/>
            <p:nvPr/>
          </p:nvSpPr>
          <p:spPr>
            <a:xfrm>
              <a:off x="6102138" y="1530000"/>
              <a:ext cx="195000" cy="195000"/>
            </a:xfrm>
            <a:prstGeom prst="ellipse">
              <a:avLst/>
            </a:prstGeom>
            <a:solidFill>
              <a:srgbClr val="0076C0"/>
            </a:solidFill>
            <a:ln>
              <a:noFill/>
            </a:ln>
          </p:spPr>
          <p:txBody>
            <a:bodyPr spcFirstLastPara="1" wrap="square" lIns="91425" tIns="91425" rIns="91425" bIns="91425" anchor="ctr" anchorCtr="0">
              <a:noAutofit/>
            </a:bodyPr>
            <a:lstStyle/>
            <a:p>
              <a:pPr defTabSz="685800">
                <a:buSzPts val="1400"/>
              </a:pPr>
              <a:endParaRPr kern="1200" dirty="0"/>
            </a:p>
          </p:txBody>
        </p:sp>
      </p:grpSp>
      <p:grpSp>
        <p:nvGrpSpPr>
          <p:cNvPr id="364" name="Google Shape;364;p41"/>
          <p:cNvGrpSpPr/>
          <p:nvPr/>
        </p:nvGrpSpPr>
        <p:grpSpPr>
          <a:xfrm>
            <a:off x="989240" y="427847"/>
            <a:ext cx="267580" cy="267581"/>
            <a:chOff x="6378267" y="1611834"/>
            <a:chExt cx="267580" cy="267581"/>
          </a:xfrm>
        </p:grpSpPr>
        <p:sp>
          <p:nvSpPr>
            <p:cNvPr id="365" name="Google Shape;365;p41"/>
            <p:cNvSpPr/>
            <p:nvPr/>
          </p:nvSpPr>
          <p:spPr>
            <a:xfrm>
              <a:off x="6408848" y="1642609"/>
              <a:ext cx="206400" cy="206400"/>
            </a:xfrm>
            <a:prstGeom prst="ellipse">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6" name="Google Shape;366;p41"/>
            <p:cNvSpPr/>
            <p:nvPr/>
          </p:nvSpPr>
          <p:spPr>
            <a:xfrm>
              <a:off x="6480043" y="1611834"/>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7" name="Google Shape;367;p41"/>
            <p:cNvSpPr/>
            <p:nvPr/>
          </p:nvSpPr>
          <p:spPr>
            <a:xfrm rot="10800000">
              <a:off x="6480172" y="1815515"/>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8" name="Google Shape;368;p41"/>
            <p:cNvSpPr/>
            <p:nvPr/>
          </p:nvSpPr>
          <p:spPr>
            <a:xfrm rot="-5400000">
              <a:off x="6378267" y="1713739"/>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69" name="Google Shape;369;p41"/>
            <p:cNvSpPr/>
            <p:nvPr/>
          </p:nvSpPr>
          <p:spPr>
            <a:xfrm rot="5400000">
              <a:off x="6581948" y="1713610"/>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70" name="Google Shape;370;p41"/>
            <p:cNvSpPr/>
            <p:nvPr/>
          </p:nvSpPr>
          <p:spPr>
            <a:xfrm rot="2700000">
              <a:off x="6551993" y="1641651"/>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71" name="Google Shape;371;p41"/>
            <p:cNvSpPr/>
            <p:nvPr/>
          </p:nvSpPr>
          <p:spPr>
            <a:xfrm rot="-8100000">
              <a:off x="6408059" y="1785534"/>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72" name="Google Shape;372;p41"/>
            <p:cNvSpPr/>
            <p:nvPr/>
          </p:nvSpPr>
          <p:spPr>
            <a:xfrm rot="-2700000">
              <a:off x="6408075" y="1638336"/>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73" name="Google Shape;373;p41"/>
            <p:cNvSpPr/>
            <p:nvPr/>
          </p:nvSpPr>
          <p:spPr>
            <a:xfrm rot="8100000">
              <a:off x="6551959" y="1782269"/>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defTabSz="685800">
                <a:buSzPts val="1400"/>
              </a:pPr>
              <a:endParaRPr kern="1200" dirty="0"/>
            </a:p>
          </p:txBody>
        </p:sp>
        <p:sp>
          <p:nvSpPr>
            <p:cNvPr id="374" name="Google Shape;374;p41"/>
            <p:cNvSpPr/>
            <p:nvPr/>
          </p:nvSpPr>
          <p:spPr>
            <a:xfrm>
              <a:off x="6444709" y="1678271"/>
              <a:ext cx="134700" cy="134700"/>
            </a:xfrm>
            <a:prstGeom prst="ellipse">
              <a:avLst/>
            </a:prstGeom>
            <a:solidFill>
              <a:srgbClr val="0076C0"/>
            </a:solidFill>
            <a:ln>
              <a:noFill/>
            </a:ln>
          </p:spPr>
          <p:txBody>
            <a:bodyPr spcFirstLastPara="1" wrap="square" lIns="91425" tIns="91425" rIns="91425" bIns="91425" anchor="ctr" anchorCtr="0">
              <a:noAutofit/>
            </a:bodyPr>
            <a:lstStyle/>
            <a:p>
              <a:pPr defTabSz="685800">
                <a:buSzPts val="1400"/>
              </a:pPr>
              <a:endParaRPr kern="1200" dirty="0"/>
            </a:p>
          </p:txBody>
        </p:sp>
      </p:grpSp>
      <p:graphicFrame>
        <p:nvGraphicFramePr>
          <p:cNvPr id="375" name="Google Shape;375;p41"/>
          <p:cNvGraphicFramePr/>
          <p:nvPr>
            <p:extLst>
              <p:ext uri="{D42A27DB-BD31-4B8C-83A1-F6EECF244321}">
                <p14:modId xmlns:p14="http://schemas.microsoft.com/office/powerpoint/2010/main" val="3328178148"/>
              </p:ext>
            </p:extLst>
          </p:nvPr>
        </p:nvGraphicFramePr>
        <p:xfrm>
          <a:off x="558434" y="1389672"/>
          <a:ext cx="7827917" cy="2864970"/>
        </p:xfrm>
        <a:graphic>
          <a:graphicData uri="http://schemas.openxmlformats.org/drawingml/2006/table">
            <a:tbl>
              <a:tblPr>
                <a:noFill/>
              </a:tblPr>
              <a:tblGrid>
                <a:gridCol w="1769710">
                  <a:extLst>
                    <a:ext uri="{9D8B030D-6E8A-4147-A177-3AD203B41FA5}">
                      <a16:colId xmlns:a16="http://schemas.microsoft.com/office/drawing/2014/main" val="20000"/>
                    </a:ext>
                  </a:extLst>
                </a:gridCol>
                <a:gridCol w="6058207">
                  <a:extLst>
                    <a:ext uri="{9D8B030D-6E8A-4147-A177-3AD203B41FA5}">
                      <a16:colId xmlns:a16="http://schemas.microsoft.com/office/drawing/2014/main" val="20001"/>
                    </a:ext>
                  </a:extLst>
                </a:gridCol>
              </a:tblGrid>
              <a:tr h="880562">
                <a:tc>
                  <a:txBody>
                    <a:bodyPr/>
                    <a:lstStyle/>
                    <a:p>
                      <a:pPr marL="0" marR="0" lvl="0" indent="0" algn="l" rtl="0">
                        <a:lnSpc>
                          <a:spcPct val="100000"/>
                        </a:lnSpc>
                        <a:spcBef>
                          <a:spcPts val="0"/>
                        </a:spcBef>
                        <a:spcAft>
                          <a:spcPts val="0"/>
                        </a:spcAft>
                        <a:buClr>
                          <a:schemeClr val="dk1"/>
                        </a:buClr>
                        <a:buSzPts val="1100"/>
                        <a:buFont typeface="Arial"/>
                        <a:buNone/>
                      </a:pPr>
                      <a:r>
                        <a:rPr lang="en" sz="1600" u="none" strike="noStrike" cap="none" dirty="0" smtClean="0"/>
                        <a:t>Week of April 26</a:t>
                      </a:r>
                      <a:endParaRPr sz="1600" u="none" strike="noStrike" cap="none" dirty="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600" u="none" strike="noStrike" cap="none" dirty="0" smtClean="0"/>
                        <a:t>Schools receive budget allocations</a:t>
                      </a:r>
                    </a:p>
                    <a:p>
                      <a:pPr marL="0" marR="0" lvl="0" indent="0" algn="l" rtl="0">
                        <a:lnSpc>
                          <a:spcPct val="100000"/>
                        </a:lnSpc>
                        <a:spcBef>
                          <a:spcPts val="0"/>
                        </a:spcBef>
                        <a:spcAft>
                          <a:spcPts val="0"/>
                        </a:spcAft>
                        <a:buClr>
                          <a:srgbClr val="000000"/>
                        </a:buClr>
                        <a:buSzPts val="1800"/>
                        <a:buFont typeface="Arial"/>
                        <a:buNone/>
                      </a:pPr>
                      <a:r>
                        <a:rPr lang="en" sz="1600" u="none" strike="noStrike" cap="none" dirty="0" smtClean="0"/>
                        <a:t>Programs </a:t>
                      </a:r>
                      <a:r>
                        <a:rPr lang="en" sz="1600" u="none" strike="noStrike" cap="none" dirty="0"/>
                        <a:t>receive budget </a:t>
                      </a:r>
                      <a:r>
                        <a:rPr lang="en" sz="1600" u="none" strike="noStrike" cap="none" dirty="0" smtClean="0"/>
                        <a:t>allocations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600" u="none" strike="noStrike" cap="none" dirty="0" smtClean="0"/>
                        <a:t>Online Budget Fair</a:t>
                      </a:r>
                      <a:endParaRPr lang="en-US" sz="1600" u="none" strike="noStrike" cap="none" baseline="0" dirty="0" smtClean="0"/>
                    </a:p>
                  </a:txBody>
                  <a:tcPr marL="91425" marR="91425" marT="91425" marB="91425"/>
                </a:tc>
                <a:extLst>
                  <a:ext uri="{0D108BD9-81ED-4DB2-BD59-A6C34878D82A}">
                    <a16:rowId xmlns:a16="http://schemas.microsoft.com/office/drawing/2014/main" val="10001"/>
                  </a:ext>
                </a:extLst>
              </a:tr>
              <a:tr h="422880">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smtClean="0"/>
                        <a:t>April</a:t>
                      </a:r>
                      <a:r>
                        <a:rPr lang="en-US" sz="1600" u="none" strike="noStrike" cap="none" baseline="0" dirty="0" smtClean="0"/>
                        <a:t> 26 – May 14</a:t>
                      </a:r>
                      <a:endParaRPr sz="1600" u="none" strike="noStrike" cap="none" dirty="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600" u="none" strike="noStrike" cap="none" dirty="0" smtClean="0"/>
                        <a:t>School level budget decisions/planning meetings</a:t>
                      </a:r>
                    </a:p>
                  </a:txBody>
                  <a:tcPr marL="91425" marR="91425" marT="91425" marB="91425"/>
                </a:tc>
                <a:extLst>
                  <a:ext uri="{0D108BD9-81ED-4DB2-BD59-A6C34878D82A}">
                    <a16:rowId xmlns:a16="http://schemas.microsoft.com/office/drawing/2014/main" val="10002"/>
                  </a:ext>
                </a:extLst>
              </a:tr>
              <a:tr h="662910">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dirty="0" smtClean="0"/>
                        <a:t>May 14</a:t>
                      </a:r>
                      <a:endParaRPr sz="16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dirty="0" smtClean="0"/>
                        <a:t>School and program staffing</a:t>
                      </a:r>
                      <a:r>
                        <a:rPr lang="en" sz="1600" u="none" strike="noStrike" cap="none" baseline="0" dirty="0" smtClean="0"/>
                        <a:t> decisions due to Human Resources</a:t>
                      </a:r>
                    </a:p>
                    <a:p>
                      <a:pPr marL="0" marR="0" lvl="0" indent="0" algn="l" rtl="0">
                        <a:lnSpc>
                          <a:spcPct val="100000"/>
                        </a:lnSpc>
                        <a:spcBef>
                          <a:spcPts val="0"/>
                        </a:spcBef>
                        <a:spcAft>
                          <a:spcPts val="0"/>
                        </a:spcAft>
                        <a:buClr>
                          <a:srgbClr val="000000"/>
                        </a:buClr>
                        <a:buSzPts val="1800"/>
                        <a:buFont typeface="Arial"/>
                        <a:buNone/>
                      </a:pPr>
                      <a:r>
                        <a:rPr lang="en" sz="1600" u="none" strike="noStrike" cap="none" baseline="0" dirty="0" smtClean="0"/>
                        <a:t>School and program budgets due to Finance</a:t>
                      </a:r>
                      <a:endParaRPr sz="1600" u="none" strike="noStrike" cap="none" dirty="0"/>
                    </a:p>
                  </a:txBody>
                  <a:tcPr marL="91425" marR="91425" marT="91425" marB="91425"/>
                </a:tc>
                <a:extLst>
                  <a:ext uri="{0D108BD9-81ED-4DB2-BD59-A6C34878D82A}">
                    <a16:rowId xmlns:a16="http://schemas.microsoft.com/office/drawing/2014/main" val="10003"/>
                  </a:ext>
                </a:extLst>
              </a:tr>
              <a:tr h="422880">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smtClean="0"/>
                        <a:t>May-June</a:t>
                      </a:r>
                      <a:endParaRPr sz="1600" u="none" strike="noStrike" cap="none" dirty="0"/>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1600" u="none" strike="noStrike" cap="none" dirty="0" smtClean="0"/>
                        <a:t>School</a:t>
                      </a:r>
                      <a:r>
                        <a:rPr lang="en-US" sz="1600" u="none" strike="noStrike" cap="none" baseline="0" dirty="0" smtClean="0"/>
                        <a:t> b</a:t>
                      </a:r>
                      <a:r>
                        <a:rPr lang="en-US" sz="1600" u="none" strike="noStrike" cap="none" dirty="0" smtClean="0"/>
                        <a:t>udget information shared with families,</a:t>
                      </a:r>
                      <a:r>
                        <a:rPr lang="en-US" sz="1600" u="none" strike="noStrike" cap="none" baseline="0" dirty="0" smtClean="0"/>
                        <a:t> community, staff</a:t>
                      </a:r>
                      <a:endParaRPr sz="1600" u="none" strike="noStrike" cap="none" dirty="0"/>
                    </a:p>
                  </a:txBody>
                  <a:tcPr marL="91425" marR="91425" marT="91425" marB="91425"/>
                </a:tc>
                <a:extLst>
                  <a:ext uri="{0D108BD9-81ED-4DB2-BD59-A6C34878D82A}">
                    <a16:rowId xmlns:a16="http://schemas.microsoft.com/office/drawing/2014/main" val="2579150491"/>
                  </a:ext>
                </a:extLst>
              </a:tr>
              <a:tr h="422880">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smtClean="0"/>
                        <a:t>June 22</a:t>
                      </a:r>
                      <a:endParaRPr sz="16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smtClean="0"/>
                        <a:t>BOE Meeting: Final FY22 Budget presented to BOE for approval</a:t>
                      </a:r>
                      <a:endParaRPr sz="1600" u="none" strike="noStrike" cap="none" dirty="0"/>
                    </a:p>
                  </a:txBody>
                  <a:tcPr marL="91425" marR="91425" marT="91425" marB="91425"/>
                </a:tc>
                <a:extLst>
                  <a:ext uri="{0D108BD9-81ED-4DB2-BD59-A6C34878D82A}">
                    <a16:rowId xmlns:a16="http://schemas.microsoft.com/office/drawing/2014/main" val="2193470309"/>
                  </a:ext>
                </a:extLst>
              </a:tr>
            </a:tbl>
          </a:graphicData>
        </a:graphic>
      </p:graphicFrame>
    </p:spTree>
    <p:extLst>
      <p:ext uri="{BB962C8B-B14F-4D97-AF65-F5344CB8AC3E}">
        <p14:creationId xmlns:p14="http://schemas.microsoft.com/office/powerpoint/2010/main" val="1081586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aphicFrame>
        <p:nvGraphicFramePr>
          <p:cNvPr id="360" name="Google Shape;360;p42"/>
          <p:cNvGraphicFramePr/>
          <p:nvPr/>
        </p:nvGraphicFramePr>
        <p:xfrm>
          <a:off x="261338" y="269800"/>
          <a:ext cx="1507800" cy="975330"/>
        </p:xfrm>
        <a:graphic>
          <a:graphicData uri="http://schemas.openxmlformats.org/drawingml/2006/table">
            <a:tbl>
              <a:tblPr>
                <a:noFill/>
                <a:tableStyleId>{2F9E37B3-982C-4100-AB6D-2DD7BF3E8DC3}</a:tableStyleId>
              </a:tblPr>
              <a:tblGrid>
                <a:gridCol w="1507800">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Clr>
                          <a:schemeClr val="dk1"/>
                        </a:buClr>
                        <a:buSzPts val="1200"/>
                        <a:buFont typeface="Arial"/>
                        <a:buNone/>
                      </a:pPr>
                      <a:endParaRPr sz="1200" b="1">
                        <a:solidFill>
                          <a:schemeClr val="lt1"/>
                        </a:solidFill>
                      </a:endParaRPr>
                    </a:p>
                    <a:p>
                      <a:pPr marL="0" lvl="0" indent="0" algn="ctr" rtl="0">
                        <a:spcBef>
                          <a:spcPts val="0"/>
                        </a:spcBef>
                        <a:spcAft>
                          <a:spcPts val="0"/>
                        </a:spcAft>
                        <a:buClr>
                          <a:schemeClr val="dk1"/>
                        </a:buClr>
                        <a:buSzPts val="1200"/>
                        <a:buFont typeface="Arial"/>
                        <a:buNone/>
                      </a:pPr>
                      <a:endParaRPr sz="1200" b="1">
                        <a:solidFill>
                          <a:schemeClr val="lt1"/>
                        </a:solidFill>
                      </a:endParaRPr>
                    </a:p>
                    <a:p>
                      <a:pPr marL="0" lvl="0" indent="0" algn="ctr" rtl="0">
                        <a:spcBef>
                          <a:spcPts val="0"/>
                        </a:spcBef>
                        <a:spcAft>
                          <a:spcPts val="0"/>
                        </a:spcAft>
                        <a:buClr>
                          <a:schemeClr val="dk1"/>
                        </a:buClr>
                        <a:buSzPts val="1100"/>
                        <a:buFont typeface="Arial"/>
                        <a:buNone/>
                      </a:pPr>
                      <a:r>
                        <a:rPr lang="en" b="1">
                          <a:solidFill>
                            <a:schemeClr val="lt1"/>
                          </a:solidFill>
                        </a:rPr>
                        <a:t>4. Implement</a:t>
                      </a:r>
                      <a:br>
                        <a:rPr lang="en" b="1">
                          <a:solidFill>
                            <a:schemeClr val="lt1"/>
                          </a:solidFill>
                        </a:rPr>
                      </a:br>
                      <a:r>
                        <a:rPr lang="en" b="1">
                          <a:solidFill>
                            <a:schemeClr val="lt1"/>
                          </a:solidFill>
                        </a:rPr>
                        <a:t>Plan</a:t>
                      </a:r>
                      <a:endParaRPr sz="1200" b="1">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61" name="Google Shape;361;p42"/>
          <p:cNvSpPr txBox="1"/>
          <p:nvPr/>
        </p:nvSpPr>
        <p:spPr>
          <a:xfrm>
            <a:off x="1894975" y="422275"/>
            <a:ext cx="71466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b="1" dirty="0">
                <a:solidFill>
                  <a:srgbClr val="0194D3"/>
                </a:solidFill>
              </a:rPr>
              <a:t>**School Information**</a:t>
            </a:r>
            <a:endParaRPr sz="3000" b="1" dirty="0">
              <a:solidFill>
                <a:srgbClr val="0194D3"/>
              </a:solidFill>
            </a:endParaRPr>
          </a:p>
          <a:p>
            <a:pPr marL="0" lvl="0" indent="0" algn="l" rtl="0">
              <a:spcBef>
                <a:spcPts val="0"/>
              </a:spcBef>
              <a:spcAft>
                <a:spcPts val="0"/>
              </a:spcAft>
              <a:buNone/>
            </a:pPr>
            <a:endParaRPr sz="3000" b="1" dirty="0">
              <a:solidFill>
                <a:srgbClr val="0076C0"/>
              </a:solidFill>
            </a:endParaRPr>
          </a:p>
        </p:txBody>
      </p:sp>
      <p:grpSp>
        <p:nvGrpSpPr>
          <p:cNvPr id="362" name="Google Shape;362;p42"/>
          <p:cNvGrpSpPr/>
          <p:nvPr/>
        </p:nvGrpSpPr>
        <p:grpSpPr>
          <a:xfrm>
            <a:off x="695306" y="331725"/>
            <a:ext cx="387350" cy="387350"/>
            <a:chOff x="6005956" y="1433825"/>
            <a:chExt cx="387350" cy="387350"/>
          </a:xfrm>
        </p:grpSpPr>
        <p:sp>
          <p:nvSpPr>
            <p:cNvPr id="363" name="Google Shape;363;p42"/>
            <p:cNvSpPr/>
            <p:nvPr/>
          </p:nvSpPr>
          <p:spPr>
            <a:xfrm>
              <a:off x="6050225" y="1478375"/>
              <a:ext cx="298800" cy="298800"/>
            </a:xfrm>
            <a:prstGeom prst="ellipse">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2"/>
            <p:cNvSpPr/>
            <p:nvPr/>
          </p:nvSpPr>
          <p:spPr>
            <a:xfrm>
              <a:off x="6153288" y="143382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2"/>
            <p:cNvSpPr/>
            <p:nvPr/>
          </p:nvSpPr>
          <p:spPr>
            <a:xfrm rot="10800000">
              <a:off x="6153275" y="172847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2"/>
            <p:cNvSpPr/>
            <p:nvPr/>
          </p:nvSpPr>
          <p:spPr>
            <a:xfrm rot="-5400000">
              <a:off x="6005956" y="1581144"/>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2"/>
            <p:cNvSpPr/>
            <p:nvPr/>
          </p:nvSpPr>
          <p:spPr>
            <a:xfrm rot="5400000">
              <a:off x="6300606" y="1581156"/>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2"/>
            <p:cNvSpPr/>
            <p:nvPr/>
          </p:nvSpPr>
          <p:spPr>
            <a:xfrm rot="2700000">
              <a:off x="6257353" y="1477024"/>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2"/>
            <p:cNvSpPr/>
            <p:nvPr/>
          </p:nvSpPr>
          <p:spPr>
            <a:xfrm rot="-8100000">
              <a:off x="6048995" y="1685062"/>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2"/>
            <p:cNvSpPr/>
            <p:nvPr/>
          </p:nvSpPr>
          <p:spPr>
            <a:xfrm rot="-2700000">
              <a:off x="6049055" y="1472314"/>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2"/>
            <p:cNvSpPr/>
            <p:nvPr/>
          </p:nvSpPr>
          <p:spPr>
            <a:xfrm rot="8100000">
              <a:off x="6257693" y="1680672"/>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2"/>
            <p:cNvSpPr/>
            <p:nvPr/>
          </p:nvSpPr>
          <p:spPr>
            <a:xfrm>
              <a:off x="6102138" y="1530000"/>
              <a:ext cx="195000" cy="195000"/>
            </a:xfrm>
            <a:prstGeom prst="ellipse">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3" name="Google Shape;373;p42"/>
          <p:cNvGrpSpPr/>
          <p:nvPr/>
        </p:nvGrpSpPr>
        <p:grpSpPr>
          <a:xfrm>
            <a:off x="1067617" y="509734"/>
            <a:ext cx="267580" cy="267581"/>
            <a:chOff x="6378267" y="1611834"/>
            <a:chExt cx="267580" cy="267581"/>
          </a:xfrm>
        </p:grpSpPr>
        <p:sp>
          <p:nvSpPr>
            <p:cNvPr id="374" name="Google Shape;374;p42"/>
            <p:cNvSpPr/>
            <p:nvPr/>
          </p:nvSpPr>
          <p:spPr>
            <a:xfrm>
              <a:off x="6408848" y="1642609"/>
              <a:ext cx="206400" cy="206400"/>
            </a:xfrm>
            <a:prstGeom prst="ellipse">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2"/>
            <p:cNvSpPr/>
            <p:nvPr/>
          </p:nvSpPr>
          <p:spPr>
            <a:xfrm>
              <a:off x="6480043" y="1611834"/>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2"/>
            <p:cNvSpPr/>
            <p:nvPr/>
          </p:nvSpPr>
          <p:spPr>
            <a:xfrm rot="10800000">
              <a:off x="6480172" y="1815515"/>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2"/>
            <p:cNvSpPr/>
            <p:nvPr/>
          </p:nvSpPr>
          <p:spPr>
            <a:xfrm rot="-5400000">
              <a:off x="6378267" y="1713739"/>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2"/>
            <p:cNvSpPr/>
            <p:nvPr/>
          </p:nvSpPr>
          <p:spPr>
            <a:xfrm rot="5400000">
              <a:off x="6581948" y="1713610"/>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2"/>
            <p:cNvSpPr/>
            <p:nvPr/>
          </p:nvSpPr>
          <p:spPr>
            <a:xfrm rot="2700000">
              <a:off x="6551993" y="1641651"/>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2"/>
            <p:cNvSpPr/>
            <p:nvPr/>
          </p:nvSpPr>
          <p:spPr>
            <a:xfrm rot="-8100000">
              <a:off x="6408059" y="1785534"/>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2"/>
            <p:cNvSpPr/>
            <p:nvPr/>
          </p:nvSpPr>
          <p:spPr>
            <a:xfrm rot="-2700000">
              <a:off x="6408075" y="1638336"/>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2"/>
            <p:cNvSpPr/>
            <p:nvPr/>
          </p:nvSpPr>
          <p:spPr>
            <a:xfrm rot="8100000">
              <a:off x="6551959" y="1782269"/>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2"/>
            <p:cNvSpPr/>
            <p:nvPr/>
          </p:nvSpPr>
          <p:spPr>
            <a:xfrm>
              <a:off x="6444709" y="1678271"/>
              <a:ext cx="134700" cy="134700"/>
            </a:xfrm>
            <a:prstGeom prst="ellipse">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aphicFrame>
        <p:nvGraphicFramePr>
          <p:cNvPr id="388" name="Google Shape;388;p43"/>
          <p:cNvGraphicFramePr/>
          <p:nvPr/>
        </p:nvGraphicFramePr>
        <p:xfrm>
          <a:off x="261338" y="269800"/>
          <a:ext cx="1507800" cy="975330"/>
        </p:xfrm>
        <a:graphic>
          <a:graphicData uri="http://schemas.openxmlformats.org/drawingml/2006/table">
            <a:tbl>
              <a:tblPr>
                <a:noFill/>
                <a:tableStyleId>{2F9E37B3-982C-4100-AB6D-2DD7BF3E8DC3}</a:tableStyleId>
              </a:tblPr>
              <a:tblGrid>
                <a:gridCol w="1507800">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Clr>
                          <a:schemeClr val="dk1"/>
                        </a:buClr>
                        <a:buSzPts val="1200"/>
                        <a:buFont typeface="Arial"/>
                        <a:buNone/>
                      </a:pPr>
                      <a:endParaRPr sz="1200" b="1">
                        <a:solidFill>
                          <a:schemeClr val="lt1"/>
                        </a:solidFill>
                      </a:endParaRPr>
                    </a:p>
                    <a:p>
                      <a:pPr marL="0" lvl="0" indent="0" algn="ctr" rtl="0">
                        <a:spcBef>
                          <a:spcPts val="0"/>
                        </a:spcBef>
                        <a:spcAft>
                          <a:spcPts val="0"/>
                        </a:spcAft>
                        <a:buClr>
                          <a:schemeClr val="dk1"/>
                        </a:buClr>
                        <a:buSzPts val="1200"/>
                        <a:buFont typeface="Arial"/>
                        <a:buNone/>
                      </a:pPr>
                      <a:endParaRPr sz="1200" b="1">
                        <a:solidFill>
                          <a:schemeClr val="lt1"/>
                        </a:solidFill>
                      </a:endParaRPr>
                    </a:p>
                    <a:p>
                      <a:pPr marL="0" lvl="0" indent="0" algn="ctr" rtl="0">
                        <a:spcBef>
                          <a:spcPts val="0"/>
                        </a:spcBef>
                        <a:spcAft>
                          <a:spcPts val="0"/>
                        </a:spcAft>
                        <a:buClr>
                          <a:schemeClr val="dk1"/>
                        </a:buClr>
                        <a:buSzPts val="1100"/>
                        <a:buFont typeface="Arial"/>
                        <a:buNone/>
                      </a:pPr>
                      <a:r>
                        <a:rPr lang="en" b="1">
                          <a:solidFill>
                            <a:schemeClr val="lt1"/>
                          </a:solidFill>
                        </a:rPr>
                        <a:t>5. Ensure</a:t>
                      </a:r>
                      <a:br>
                        <a:rPr lang="en" b="1">
                          <a:solidFill>
                            <a:schemeClr val="lt1"/>
                          </a:solidFill>
                        </a:rPr>
                      </a:br>
                      <a:r>
                        <a:rPr lang="en" b="1">
                          <a:solidFill>
                            <a:schemeClr val="lt1"/>
                          </a:solidFill>
                        </a:rPr>
                        <a:t>Sustainability</a:t>
                      </a:r>
                      <a:endParaRPr sz="1200" b="1">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89" name="Google Shape;389;p43"/>
          <p:cNvSpPr txBox="1"/>
          <p:nvPr/>
        </p:nvSpPr>
        <p:spPr>
          <a:xfrm>
            <a:off x="1894975" y="225325"/>
            <a:ext cx="7146600" cy="601800"/>
          </a:xfrm>
          <a:prstGeom prst="rect">
            <a:avLst/>
          </a:prstGeom>
          <a:noFill/>
          <a:ln>
            <a:noFill/>
          </a:ln>
        </p:spPr>
        <p:txBody>
          <a:bodyPr spcFirstLastPara="1" wrap="square" lIns="91425" tIns="91425" rIns="91425" bIns="91425" anchor="t" anchorCtr="0">
            <a:noAutofit/>
          </a:bodyPr>
          <a:lstStyle/>
          <a:p>
            <a:r>
              <a:rPr lang="en-US" sz="3200" b="1" dirty="0">
                <a:solidFill>
                  <a:srgbClr val="0194D3"/>
                </a:solidFill>
              </a:rPr>
              <a:t>Put Strategies into Practice and Evaluate Results</a:t>
            </a:r>
          </a:p>
        </p:txBody>
      </p:sp>
      <p:sp>
        <p:nvSpPr>
          <p:cNvPr id="390" name="Google Shape;390;p43"/>
          <p:cNvSpPr/>
          <p:nvPr/>
        </p:nvSpPr>
        <p:spPr>
          <a:xfrm rot="1842142">
            <a:off x="840443" y="351547"/>
            <a:ext cx="349604" cy="349604"/>
          </a:xfrm>
          <a:prstGeom prst="ellipse">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3"/>
          <p:cNvSpPr/>
          <p:nvPr/>
        </p:nvSpPr>
        <p:spPr>
          <a:xfrm rot="1842994">
            <a:off x="878017" y="389092"/>
            <a:ext cx="274280" cy="274280"/>
          </a:xfrm>
          <a:prstGeom prst="ellipse">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3"/>
          <p:cNvSpPr/>
          <p:nvPr/>
        </p:nvSpPr>
        <p:spPr>
          <a:xfrm rot="1841044">
            <a:off x="806369" y="397598"/>
            <a:ext cx="147559" cy="133307"/>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43"/>
          <p:cNvSpPr/>
          <p:nvPr/>
        </p:nvSpPr>
        <p:spPr>
          <a:xfrm rot="-8953400">
            <a:off x="815650" y="412907"/>
            <a:ext cx="126052" cy="109228"/>
          </a:xfrm>
          <a:prstGeom prst="triangle">
            <a:avLst>
              <a:gd name="adj" fmla="val 5000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3"/>
          <p:cNvSpPr/>
          <p:nvPr/>
        </p:nvSpPr>
        <p:spPr>
          <a:xfrm rot="-8958956">
            <a:off x="1064893" y="541437"/>
            <a:ext cx="147559" cy="133307"/>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3"/>
          <p:cNvSpPr/>
          <p:nvPr/>
        </p:nvSpPr>
        <p:spPr>
          <a:xfrm rot="1846600">
            <a:off x="1077119" y="550205"/>
            <a:ext cx="126052" cy="109228"/>
          </a:xfrm>
          <a:prstGeom prst="triangle">
            <a:avLst>
              <a:gd name="adj" fmla="val 5000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3"/>
          <p:cNvSpPr txBox="1"/>
          <p:nvPr/>
        </p:nvSpPr>
        <p:spPr>
          <a:xfrm>
            <a:off x="326100" y="1444775"/>
            <a:ext cx="4002300" cy="882300"/>
          </a:xfrm>
          <a:prstGeom prst="rect">
            <a:avLst/>
          </a:prstGeom>
          <a:noFill/>
          <a:ln>
            <a:noFill/>
          </a:ln>
        </p:spPr>
        <p:txBody>
          <a:bodyPr spcFirstLastPara="1" wrap="square" lIns="91425" tIns="91425" rIns="91425" bIns="91425" anchor="t" anchorCtr="0">
            <a:noAutofit/>
          </a:bodyPr>
          <a:lstStyle/>
          <a:p>
            <a:pPr>
              <a:lnSpc>
                <a:spcPct val="115000"/>
              </a:lnSpc>
              <a:spcBef>
                <a:spcPts val="1333"/>
              </a:spcBef>
              <a:buClr>
                <a:schemeClr val="dk1"/>
              </a:buClr>
              <a:buSzPts val="1100"/>
            </a:pPr>
            <a:r>
              <a:rPr lang="en-US" sz="1800" dirty="0">
                <a:solidFill>
                  <a:srgbClr val="B0BC22"/>
                </a:solidFill>
              </a:rPr>
              <a:t>Improve resource allocations through:</a:t>
            </a:r>
          </a:p>
          <a:p>
            <a:pPr marL="0" lvl="0" indent="0" algn="l" rtl="0">
              <a:spcBef>
                <a:spcPts val="0"/>
              </a:spcBef>
              <a:spcAft>
                <a:spcPts val="0"/>
              </a:spcAft>
              <a:buNone/>
            </a:pPr>
            <a:endParaRPr dirty="0"/>
          </a:p>
        </p:txBody>
      </p:sp>
      <p:pic>
        <p:nvPicPr>
          <p:cNvPr id="397" name="Google Shape;397;p43"/>
          <p:cNvPicPr preferRelativeResize="0"/>
          <p:nvPr/>
        </p:nvPicPr>
        <p:blipFill>
          <a:blip r:embed="rId3">
            <a:alphaModFix/>
          </a:blip>
          <a:stretch>
            <a:fillRect/>
          </a:stretch>
        </p:blipFill>
        <p:spPr>
          <a:xfrm>
            <a:off x="6767775" y="1700050"/>
            <a:ext cx="2115475" cy="3058575"/>
          </a:xfrm>
          <a:prstGeom prst="rect">
            <a:avLst/>
          </a:prstGeom>
          <a:noFill/>
          <a:ln>
            <a:noFill/>
          </a:ln>
        </p:spPr>
      </p:pic>
      <p:pic>
        <p:nvPicPr>
          <p:cNvPr id="398" name="Google Shape;398;p43"/>
          <p:cNvPicPr preferRelativeResize="0"/>
          <p:nvPr/>
        </p:nvPicPr>
        <p:blipFill>
          <a:blip r:embed="rId4">
            <a:alphaModFix/>
          </a:blip>
          <a:stretch>
            <a:fillRect/>
          </a:stretch>
        </p:blipFill>
        <p:spPr>
          <a:xfrm>
            <a:off x="5839900" y="1918350"/>
            <a:ext cx="1187750" cy="2624874"/>
          </a:xfrm>
          <a:prstGeom prst="rect">
            <a:avLst/>
          </a:prstGeom>
          <a:noFill/>
          <a:ln>
            <a:noFill/>
          </a:ln>
        </p:spPr>
      </p:pic>
      <p:pic>
        <p:nvPicPr>
          <p:cNvPr id="399" name="Google Shape;399;p43"/>
          <p:cNvPicPr preferRelativeResize="0"/>
          <p:nvPr/>
        </p:nvPicPr>
        <p:blipFill>
          <a:blip r:embed="rId5">
            <a:alphaModFix/>
          </a:blip>
          <a:stretch>
            <a:fillRect/>
          </a:stretch>
        </p:blipFill>
        <p:spPr>
          <a:xfrm>
            <a:off x="4836875" y="2257625"/>
            <a:ext cx="1262800" cy="2327751"/>
          </a:xfrm>
          <a:prstGeom prst="rect">
            <a:avLst/>
          </a:prstGeom>
          <a:noFill/>
          <a:ln>
            <a:noFill/>
          </a:ln>
        </p:spPr>
      </p:pic>
      <p:sp>
        <p:nvSpPr>
          <p:cNvPr id="400" name="Google Shape;400;p43"/>
          <p:cNvSpPr txBox="1"/>
          <p:nvPr/>
        </p:nvSpPr>
        <p:spPr>
          <a:xfrm>
            <a:off x="459599" y="2408700"/>
            <a:ext cx="4377275" cy="2025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Clr>
                <a:srgbClr val="595959"/>
              </a:buClr>
              <a:buSzPts val="1800"/>
              <a:buChar char="●"/>
            </a:pPr>
            <a:r>
              <a:rPr lang="en" sz="1800" dirty="0">
                <a:solidFill>
                  <a:srgbClr val="595959"/>
                </a:solidFill>
              </a:rPr>
              <a:t>Assessing program effectiveness</a:t>
            </a:r>
            <a:endParaRPr sz="1800" dirty="0">
              <a:solidFill>
                <a:srgbClr val="595959"/>
              </a:solidFill>
            </a:endParaRPr>
          </a:p>
          <a:p>
            <a:pPr marL="457200" lvl="0" indent="-342900" algn="l" rtl="0">
              <a:lnSpc>
                <a:spcPct val="115000"/>
              </a:lnSpc>
              <a:spcBef>
                <a:spcPts val="1000"/>
              </a:spcBef>
              <a:spcAft>
                <a:spcPts val="0"/>
              </a:spcAft>
              <a:buClr>
                <a:srgbClr val="595959"/>
              </a:buClr>
              <a:buSzPts val="1800"/>
              <a:buChar char="●"/>
            </a:pPr>
            <a:r>
              <a:rPr lang="en" sz="1800" dirty="0">
                <a:solidFill>
                  <a:srgbClr val="595959"/>
                </a:solidFill>
              </a:rPr>
              <a:t>Aligning resources with </a:t>
            </a:r>
            <a:r>
              <a:rPr lang="en" sz="1800" dirty="0" smtClean="0">
                <a:solidFill>
                  <a:srgbClr val="595959"/>
                </a:solidFill>
              </a:rPr>
              <a:t>priorities</a:t>
            </a:r>
          </a:p>
          <a:p>
            <a:pPr marL="457200" lvl="0" indent="-342900" algn="l" rtl="0">
              <a:lnSpc>
                <a:spcPct val="115000"/>
              </a:lnSpc>
              <a:spcBef>
                <a:spcPts val="1000"/>
              </a:spcBef>
              <a:spcAft>
                <a:spcPts val="0"/>
              </a:spcAft>
              <a:buClr>
                <a:srgbClr val="595959"/>
              </a:buClr>
              <a:buSzPts val="1800"/>
              <a:buChar char="●"/>
            </a:pPr>
            <a:r>
              <a:rPr lang="en" sz="1800" dirty="0" smtClean="0">
                <a:solidFill>
                  <a:srgbClr val="595959"/>
                </a:solidFill>
              </a:rPr>
              <a:t>Presenting </a:t>
            </a:r>
            <a:r>
              <a:rPr lang="en" sz="1800" dirty="0">
                <a:solidFill>
                  <a:srgbClr val="595959"/>
                </a:solidFill>
              </a:rPr>
              <a:t>a multi-year financial </a:t>
            </a:r>
            <a:r>
              <a:rPr lang="en" sz="1800" dirty="0" smtClean="0">
                <a:solidFill>
                  <a:srgbClr val="595959"/>
                </a:solidFill>
              </a:rPr>
              <a:t>plan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latin typeface="Arial" panose="020B0604020202020204" pitchFamily="34" charset="0"/>
                <a:cs typeface="Arial" panose="020B0604020202020204" pitchFamily="34" charset="0"/>
              </a:rPr>
              <a:t>Feedback </a:t>
            </a:r>
            <a:endParaRPr sz="3600" dirty="0">
              <a:latin typeface="Arial" panose="020B0604020202020204" pitchFamily="34" charset="0"/>
              <a:cs typeface="Arial" panose="020B0604020202020204" pitchFamily="34" charset="0"/>
            </a:endParaRPr>
          </a:p>
        </p:txBody>
      </p:sp>
      <p:sp>
        <p:nvSpPr>
          <p:cNvPr id="406" name="Google Shape;406;p44"/>
          <p:cNvSpPr txBox="1">
            <a:spLocks noGrp="1"/>
          </p:cNvSpPr>
          <p:nvPr>
            <p:ph type="body" idx="1"/>
          </p:nvPr>
        </p:nvSpPr>
        <p:spPr>
          <a:xfrm>
            <a:off x="325275" y="1200150"/>
            <a:ext cx="8640300" cy="3618000"/>
          </a:xfrm>
          <a:prstGeom prst="rect">
            <a:avLst/>
          </a:prstGeom>
        </p:spPr>
        <p:txBody>
          <a:bodyPr spcFirstLastPara="1" wrap="square" lIns="91425" tIns="91425" rIns="91425" bIns="91425" anchor="t" anchorCtr="0">
            <a:noAutofit/>
          </a:bodyPr>
          <a:lstStyle/>
          <a:p>
            <a:pPr marL="457200" lvl="0" indent="-419100" algn="l" rtl="0">
              <a:spcBef>
                <a:spcPts val="640"/>
              </a:spcBef>
              <a:spcAft>
                <a:spcPts val="0"/>
              </a:spcAft>
              <a:buSzPts val="3000"/>
              <a:buChar char="•"/>
            </a:pPr>
            <a:r>
              <a:rPr lang="en" sz="2200" dirty="0"/>
              <a:t>What works well about the plan for next year?</a:t>
            </a:r>
            <a:endParaRPr sz="2200" dirty="0"/>
          </a:p>
          <a:p>
            <a:pPr marL="457200" lvl="0" indent="-419100" algn="l" rtl="0">
              <a:spcBef>
                <a:spcPts val="0"/>
              </a:spcBef>
              <a:spcAft>
                <a:spcPts val="0"/>
              </a:spcAft>
              <a:buSzPts val="3000"/>
              <a:buChar char="•"/>
            </a:pPr>
            <a:r>
              <a:rPr lang="en" sz="2200" dirty="0"/>
              <a:t>What do you disagree with?</a:t>
            </a:r>
            <a:endParaRPr sz="2200" dirty="0"/>
          </a:p>
          <a:p>
            <a:pPr marL="0" lvl="0" indent="0" algn="l" rtl="0">
              <a:spcBef>
                <a:spcPts val="640"/>
              </a:spcBef>
              <a:spcAft>
                <a:spcPts val="0"/>
              </a:spcAft>
              <a:buNone/>
            </a:pPr>
            <a:endParaRPr lang="en" sz="2000" dirty="0" smtClean="0"/>
          </a:p>
          <a:p>
            <a:pPr marL="0" lvl="0" indent="0" algn="l" rtl="0">
              <a:spcBef>
                <a:spcPts val="640"/>
              </a:spcBef>
              <a:spcAft>
                <a:spcPts val="0"/>
              </a:spcAft>
              <a:buNone/>
            </a:pPr>
            <a:r>
              <a:rPr lang="en" sz="2000" dirty="0" smtClean="0"/>
              <a:t>Examples:</a:t>
            </a:r>
          </a:p>
          <a:p>
            <a:pPr marL="0" lvl="0" indent="0" algn="l" rtl="0">
              <a:spcBef>
                <a:spcPts val="640"/>
              </a:spcBef>
              <a:spcAft>
                <a:spcPts val="0"/>
              </a:spcAft>
              <a:buNone/>
            </a:pPr>
            <a:r>
              <a:rPr lang="en" sz="2000" dirty="0" smtClean="0"/>
              <a:t>“</a:t>
            </a:r>
            <a:r>
              <a:rPr lang="en" sz="2000" dirty="0"/>
              <a:t>I’m glad to see an increase for middle school</a:t>
            </a:r>
            <a:r>
              <a:rPr lang="en" sz="2000" dirty="0" smtClean="0"/>
              <a:t>” </a:t>
            </a:r>
          </a:p>
          <a:p>
            <a:pPr marL="0" lvl="0" indent="0" algn="l" rtl="0">
              <a:spcBef>
                <a:spcPts val="640"/>
              </a:spcBef>
              <a:spcAft>
                <a:spcPts val="0"/>
              </a:spcAft>
              <a:buNone/>
            </a:pPr>
            <a:r>
              <a:rPr lang="en" sz="2000" dirty="0" smtClean="0"/>
              <a:t>“</a:t>
            </a:r>
            <a:r>
              <a:rPr lang="en" sz="2000" dirty="0"/>
              <a:t>It’s good that there will be more custodians</a:t>
            </a:r>
            <a:r>
              <a:rPr lang="en" sz="2000" dirty="0" smtClean="0"/>
              <a:t>.”</a:t>
            </a:r>
          </a:p>
          <a:p>
            <a:pPr marL="0" lvl="0" indent="0" algn="l" rtl="0">
              <a:spcBef>
                <a:spcPts val="0"/>
              </a:spcBef>
              <a:spcAft>
                <a:spcPts val="0"/>
              </a:spcAft>
              <a:buNone/>
            </a:pPr>
            <a:endParaRPr sz="2000" dirty="0"/>
          </a:p>
          <a:p>
            <a:pPr marL="0" lvl="0" indent="0" algn="l" rtl="0">
              <a:spcBef>
                <a:spcPts val="640"/>
              </a:spcBef>
              <a:spcAft>
                <a:spcPts val="0"/>
              </a:spcAft>
              <a:buNone/>
            </a:pPr>
            <a:r>
              <a:rPr lang="en" sz="2000" dirty="0"/>
              <a:t>Feedback will be shared with administration and the Board of Education, to be used as they develop and approve budgets</a:t>
            </a:r>
            <a:endParaRPr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9"/>
          <p:cNvSpPr txBox="1">
            <a:spLocks noGrp="1"/>
          </p:cNvSpPr>
          <p:nvPr>
            <p:ph type="sldNum" idx="12"/>
          </p:nvPr>
        </p:nvSpPr>
        <p:spPr>
          <a:xfrm>
            <a:off x="8783375" y="4869600"/>
            <a:ext cx="2991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200"/>
              <a:buFont typeface="Calibri"/>
              <a:buNone/>
            </a:pPr>
            <a:fld id="{00000000-1234-1234-1234-123412341234}" type="slidenum">
              <a:rPr lang="en"/>
              <a:t>2</a:t>
            </a:fld>
            <a:endParaRPr/>
          </a:p>
        </p:txBody>
      </p:sp>
      <p:sp>
        <p:nvSpPr>
          <p:cNvPr id="137" name="Google Shape;137;p29"/>
          <p:cNvSpPr txBox="1"/>
          <p:nvPr/>
        </p:nvSpPr>
        <p:spPr>
          <a:xfrm>
            <a:off x="2963475" y="1117900"/>
            <a:ext cx="4224900" cy="2218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en" sz="3000" b="1" i="0" u="none" strike="noStrike" cap="none">
                <a:solidFill>
                  <a:srgbClr val="595959"/>
                </a:solidFill>
                <a:latin typeface="Arial"/>
                <a:ea typeface="Arial"/>
                <a:cs typeface="Arial"/>
                <a:sym typeface="Arial"/>
              </a:rPr>
              <a:t>Inspire</a:t>
            </a:r>
            <a:r>
              <a:rPr lang="en" sz="3000" b="0" i="0" u="none" strike="noStrike" cap="none">
                <a:solidFill>
                  <a:srgbClr val="595959"/>
                </a:solidFill>
                <a:latin typeface="Arial"/>
                <a:ea typeface="Arial"/>
                <a:cs typeface="Arial"/>
                <a:sym typeface="Arial"/>
              </a:rPr>
              <a:t> students </a:t>
            </a:r>
            <a:endParaRPr sz="3000" b="0" i="0" u="none" strike="noStrike" cap="none">
              <a:solidFill>
                <a:srgbClr val="595959"/>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3000"/>
              <a:buFont typeface="Arial"/>
              <a:buNone/>
            </a:pPr>
            <a:r>
              <a:rPr lang="en" sz="3000" b="0" i="0" u="none" strike="noStrike" cap="none">
                <a:solidFill>
                  <a:srgbClr val="595959"/>
                </a:solidFill>
                <a:latin typeface="Arial"/>
                <a:ea typeface="Arial"/>
                <a:cs typeface="Arial"/>
                <a:sym typeface="Arial"/>
              </a:rPr>
              <a:t>to </a:t>
            </a:r>
            <a:r>
              <a:rPr lang="en" sz="3000" b="1" i="0" u="none" strike="noStrike" cap="none">
                <a:solidFill>
                  <a:srgbClr val="595959"/>
                </a:solidFill>
                <a:latin typeface="Arial"/>
                <a:ea typeface="Arial"/>
                <a:cs typeface="Arial"/>
                <a:sym typeface="Arial"/>
              </a:rPr>
              <a:t>think critically</a:t>
            </a:r>
            <a:r>
              <a:rPr lang="en" sz="3000" b="0" i="0" u="none" strike="noStrike" cap="none">
                <a:solidFill>
                  <a:srgbClr val="595959"/>
                </a:solidFill>
                <a:latin typeface="Arial"/>
                <a:ea typeface="Arial"/>
                <a:cs typeface="Arial"/>
                <a:sym typeface="Arial"/>
              </a:rPr>
              <a:t>, pursue their </a:t>
            </a:r>
            <a:r>
              <a:rPr lang="en" sz="3000" b="1" i="0" u="none" strike="noStrike" cap="none">
                <a:solidFill>
                  <a:srgbClr val="595959"/>
                </a:solidFill>
                <a:latin typeface="Arial"/>
                <a:ea typeface="Arial"/>
                <a:cs typeface="Arial"/>
                <a:sym typeface="Arial"/>
              </a:rPr>
              <a:t>dreams</a:t>
            </a:r>
            <a:r>
              <a:rPr lang="en" sz="3000" b="0" i="0" u="none" strike="noStrike" cap="none">
                <a:solidFill>
                  <a:srgbClr val="595959"/>
                </a:solidFill>
                <a:latin typeface="Arial"/>
                <a:ea typeface="Arial"/>
                <a:cs typeface="Arial"/>
                <a:sym typeface="Arial"/>
              </a:rPr>
              <a:t> and </a:t>
            </a:r>
            <a:r>
              <a:rPr lang="en" sz="3000" b="1" i="0" u="none" strike="noStrike" cap="none">
                <a:solidFill>
                  <a:srgbClr val="595959"/>
                </a:solidFill>
                <a:latin typeface="Arial"/>
                <a:ea typeface="Arial"/>
                <a:cs typeface="Arial"/>
                <a:sym typeface="Arial"/>
              </a:rPr>
              <a:t>change the world.</a:t>
            </a:r>
            <a:endParaRPr sz="3000" b="1" i="0" u="none" strike="noStrike" cap="none">
              <a:solidFill>
                <a:srgbClr val="595959"/>
              </a:solidFill>
              <a:latin typeface="Arial"/>
              <a:ea typeface="Arial"/>
              <a:cs typeface="Arial"/>
              <a:sym typeface="Arial"/>
            </a:endParaRPr>
          </a:p>
        </p:txBody>
      </p:sp>
      <p:pic>
        <p:nvPicPr>
          <p:cNvPr id="138" name="Google Shape;138;p29"/>
          <p:cNvPicPr preferRelativeResize="0"/>
          <p:nvPr/>
        </p:nvPicPr>
        <p:blipFill rotWithShape="1">
          <a:blip r:embed="rId3">
            <a:alphaModFix/>
          </a:blip>
          <a:srcRect t="884" b="884"/>
          <a:stretch/>
        </p:blipFill>
        <p:spPr>
          <a:xfrm>
            <a:off x="735876" y="836101"/>
            <a:ext cx="1260225" cy="3544899"/>
          </a:xfrm>
          <a:prstGeom prst="rect">
            <a:avLst/>
          </a:prstGeom>
          <a:noFill/>
          <a:ln>
            <a:noFill/>
          </a:ln>
        </p:spPr>
      </p:pic>
      <p:sp>
        <p:nvSpPr>
          <p:cNvPr id="139" name="Google Shape;139;p29"/>
          <p:cNvSpPr txBox="1">
            <a:spLocks noGrp="1"/>
          </p:cNvSpPr>
          <p:nvPr>
            <p:ph type="title"/>
          </p:nvPr>
        </p:nvSpPr>
        <p:spPr>
          <a:xfrm>
            <a:off x="525725" y="205975"/>
            <a:ext cx="8161200" cy="857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400"/>
              <a:buNone/>
            </a:pPr>
            <a:r>
              <a:rPr lang="en" sz="3000">
                <a:latin typeface="Arial"/>
                <a:ea typeface="Arial"/>
                <a:cs typeface="Arial"/>
                <a:sym typeface="Arial"/>
              </a:rPr>
              <a:t>Our Mission</a:t>
            </a:r>
            <a:endParaRPr sz="3000">
              <a:solidFill>
                <a:srgbClr val="1780B7"/>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graphicFrame>
        <p:nvGraphicFramePr>
          <p:cNvPr id="144" name="Google Shape;144;p30"/>
          <p:cNvGraphicFramePr/>
          <p:nvPr>
            <p:extLst>
              <p:ext uri="{D42A27DB-BD31-4B8C-83A1-F6EECF244321}">
                <p14:modId xmlns:p14="http://schemas.microsoft.com/office/powerpoint/2010/main" val="3560374900"/>
              </p:ext>
            </p:extLst>
          </p:nvPr>
        </p:nvGraphicFramePr>
        <p:xfrm>
          <a:off x="283013" y="1776950"/>
          <a:ext cx="8569050" cy="1844010"/>
        </p:xfrm>
        <a:graphic>
          <a:graphicData uri="http://schemas.openxmlformats.org/drawingml/2006/table">
            <a:tbl>
              <a:tblPr>
                <a:noFill/>
                <a:tableStyleId>{0E79C985-EA55-4950-BD41-B354D54942F0}</a:tableStyleId>
              </a:tblPr>
              <a:tblGrid>
                <a:gridCol w="1445425">
                  <a:extLst>
                    <a:ext uri="{9D8B030D-6E8A-4147-A177-3AD203B41FA5}">
                      <a16:colId xmlns:a16="http://schemas.microsoft.com/office/drawing/2014/main" val="20000"/>
                    </a:ext>
                  </a:extLst>
                </a:gridCol>
                <a:gridCol w="291425">
                  <a:extLst>
                    <a:ext uri="{9D8B030D-6E8A-4147-A177-3AD203B41FA5}">
                      <a16:colId xmlns:a16="http://schemas.microsoft.com/office/drawing/2014/main" val="20001"/>
                    </a:ext>
                  </a:extLst>
                </a:gridCol>
                <a:gridCol w="1507800">
                  <a:extLst>
                    <a:ext uri="{9D8B030D-6E8A-4147-A177-3AD203B41FA5}">
                      <a16:colId xmlns:a16="http://schemas.microsoft.com/office/drawing/2014/main" val="20002"/>
                    </a:ext>
                  </a:extLst>
                </a:gridCol>
                <a:gridCol w="291425">
                  <a:extLst>
                    <a:ext uri="{9D8B030D-6E8A-4147-A177-3AD203B41FA5}">
                      <a16:colId xmlns:a16="http://schemas.microsoft.com/office/drawing/2014/main" val="20003"/>
                    </a:ext>
                  </a:extLst>
                </a:gridCol>
                <a:gridCol w="1488200">
                  <a:extLst>
                    <a:ext uri="{9D8B030D-6E8A-4147-A177-3AD203B41FA5}">
                      <a16:colId xmlns:a16="http://schemas.microsoft.com/office/drawing/2014/main" val="20004"/>
                    </a:ext>
                  </a:extLst>
                </a:gridCol>
                <a:gridCol w="291425">
                  <a:extLst>
                    <a:ext uri="{9D8B030D-6E8A-4147-A177-3AD203B41FA5}">
                      <a16:colId xmlns:a16="http://schemas.microsoft.com/office/drawing/2014/main" val="20005"/>
                    </a:ext>
                  </a:extLst>
                </a:gridCol>
                <a:gridCol w="1472025">
                  <a:extLst>
                    <a:ext uri="{9D8B030D-6E8A-4147-A177-3AD203B41FA5}">
                      <a16:colId xmlns:a16="http://schemas.microsoft.com/office/drawing/2014/main" val="20006"/>
                    </a:ext>
                  </a:extLst>
                </a:gridCol>
                <a:gridCol w="291425">
                  <a:extLst>
                    <a:ext uri="{9D8B030D-6E8A-4147-A177-3AD203B41FA5}">
                      <a16:colId xmlns:a16="http://schemas.microsoft.com/office/drawing/2014/main" val="20007"/>
                    </a:ext>
                  </a:extLst>
                </a:gridCol>
                <a:gridCol w="1489900">
                  <a:extLst>
                    <a:ext uri="{9D8B030D-6E8A-4147-A177-3AD203B41FA5}">
                      <a16:colId xmlns:a16="http://schemas.microsoft.com/office/drawing/2014/main" val="20008"/>
                    </a:ext>
                  </a:extLst>
                </a:gridCol>
              </a:tblGrid>
              <a:tr h="381000">
                <a:tc>
                  <a:txBody>
                    <a:bodyPr/>
                    <a:lstStyle/>
                    <a:p>
                      <a:pPr marL="0" marR="0" lvl="0" indent="0" algn="ctr" rtl="0">
                        <a:lnSpc>
                          <a:spcPct val="100000"/>
                        </a:lnSpc>
                        <a:spcBef>
                          <a:spcPts val="0"/>
                        </a:spcBef>
                        <a:spcAft>
                          <a:spcPts val="0"/>
                        </a:spcAft>
                        <a:buClr>
                          <a:srgbClr val="000000"/>
                        </a:buClr>
                        <a:buSzPts val="1000"/>
                        <a:buFont typeface="Arial"/>
                        <a:buNone/>
                      </a:pPr>
                      <a:r>
                        <a:rPr lang="en" sz="1200" u="none" strike="noStrike" cap="none" dirty="0">
                          <a:solidFill>
                            <a:srgbClr val="FFFFFF"/>
                          </a:solidFill>
                        </a:rPr>
                        <a:t>July-Sept </a:t>
                      </a:r>
                      <a:r>
                        <a:rPr lang="en" sz="1200" u="none" strike="noStrike" cap="none" dirty="0" smtClean="0">
                          <a:solidFill>
                            <a:srgbClr val="FFFFFF"/>
                          </a:solidFill>
                        </a:rPr>
                        <a:t>2020</a:t>
                      </a:r>
                      <a:endParaRPr sz="1200" b="1" u="none" strike="noStrike" cap="none"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194D3"/>
                    </a:solidFill>
                  </a:tcPr>
                </a:tc>
                <a:tc>
                  <a:txBody>
                    <a:bodyPr/>
                    <a:lstStyle/>
                    <a:p>
                      <a:pPr marL="0" marR="0" lvl="0" indent="0" algn="ctr"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171450" marR="0" lvl="0" indent="-57150" algn="ctr" rtl="0">
                        <a:lnSpc>
                          <a:spcPct val="100000"/>
                        </a:lnSpc>
                        <a:spcBef>
                          <a:spcPts val="0"/>
                        </a:spcBef>
                        <a:spcAft>
                          <a:spcPts val="0"/>
                        </a:spcAft>
                        <a:buClr>
                          <a:srgbClr val="000000"/>
                        </a:buClr>
                        <a:buSzPts val="1000"/>
                        <a:buFont typeface="Arial"/>
                        <a:buNone/>
                      </a:pPr>
                      <a:r>
                        <a:rPr lang="en" sz="1200" u="none" strike="noStrike" cap="none" dirty="0" smtClean="0">
                          <a:solidFill>
                            <a:srgbClr val="FFFFFF"/>
                          </a:solidFill>
                        </a:rPr>
                        <a:t>Sept-March</a:t>
                      </a:r>
                      <a:endParaRPr sz="1200" b="1" u="none" strike="noStrike" cap="none"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194D3"/>
                    </a:solidFill>
                  </a:tcPr>
                </a:tc>
                <a:tc>
                  <a:txBody>
                    <a:bodyPr/>
                    <a:lstStyle/>
                    <a:p>
                      <a:pPr marL="0" marR="0" lvl="0" indent="0" algn="ctr"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alpha val="0"/>
                        </a:srgbClr>
                      </a:solidFill>
                      <a:prstDash val="solid"/>
                      <a:round/>
                      <a:headEnd type="none" w="sm" len="sm"/>
                      <a:tailEnd type="none" w="sm" len="sm"/>
                    </a:lnT>
                    <a:lnB w="9525" cap="flat" cmpd="sng">
                      <a:solidFill>
                        <a:srgbClr val="0076C0">
                          <a:alpha val="0"/>
                        </a:srgbClr>
                      </a:solidFill>
                      <a:prstDash val="solid"/>
                      <a:round/>
                      <a:headEnd type="none" w="sm" len="sm"/>
                      <a:tailEnd type="none" w="sm" len="sm"/>
                    </a:lnB>
                  </a:tcPr>
                </a:tc>
                <a:tc>
                  <a:txBody>
                    <a:bodyPr/>
                    <a:lstStyle/>
                    <a:p>
                      <a:pPr marL="171450" marR="0" lvl="0" indent="-57150" algn="ctr" rtl="0">
                        <a:lnSpc>
                          <a:spcPct val="100000"/>
                        </a:lnSpc>
                        <a:spcBef>
                          <a:spcPts val="0"/>
                        </a:spcBef>
                        <a:spcAft>
                          <a:spcPts val="0"/>
                        </a:spcAft>
                        <a:buClr>
                          <a:srgbClr val="000000"/>
                        </a:buClr>
                        <a:buSzPts val="1000"/>
                        <a:buFont typeface="Arial"/>
                        <a:buNone/>
                      </a:pPr>
                      <a:r>
                        <a:rPr lang="en" sz="1200" b="0" u="none" strike="noStrike" cap="none" dirty="0" smtClean="0">
                          <a:solidFill>
                            <a:srgbClr val="FFFFFF"/>
                          </a:solidFill>
                        </a:rPr>
                        <a:t>March-April</a:t>
                      </a:r>
                      <a:endParaRPr sz="1200" b="1" u="none" strike="noStrike" cap="none"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194D3"/>
                    </a:solidFill>
                  </a:tcPr>
                </a:tc>
                <a:tc>
                  <a:txBody>
                    <a:bodyPr/>
                    <a:lstStyle/>
                    <a:p>
                      <a:pPr marL="0" marR="0" lvl="0" indent="0" algn="ctr"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171450" marR="0" lvl="0" indent="-57150" algn="ctr" rtl="0">
                        <a:lnSpc>
                          <a:spcPct val="100000"/>
                        </a:lnSpc>
                        <a:spcBef>
                          <a:spcPts val="0"/>
                        </a:spcBef>
                        <a:spcAft>
                          <a:spcPts val="0"/>
                        </a:spcAft>
                        <a:buClr>
                          <a:srgbClr val="000000"/>
                        </a:buClr>
                        <a:buSzPts val="1000"/>
                        <a:buFont typeface="Arial"/>
                        <a:buNone/>
                      </a:pPr>
                      <a:r>
                        <a:rPr lang="en" sz="1200" u="none" strike="noStrike" cap="none" dirty="0" smtClean="0">
                          <a:solidFill>
                            <a:srgbClr val="FFFFFF"/>
                          </a:solidFill>
                        </a:rPr>
                        <a:t>April-June</a:t>
                      </a:r>
                      <a:endParaRPr sz="1200" b="1" u="none" strike="noStrike" cap="none"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194D3"/>
                    </a:solidFill>
                  </a:tcPr>
                </a:tc>
                <a:tc>
                  <a:txBody>
                    <a:bodyPr/>
                    <a:lstStyle/>
                    <a:p>
                      <a:pPr marL="0" marR="0" lvl="0" indent="0" algn="ctr"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171450" marR="0" lvl="0" indent="-57150" algn="ctr" rtl="0">
                        <a:lnSpc>
                          <a:spcPct val="100000"/>
                        </a:lnSpc>
                        <a:spcBef>
                          <a:spcPts val="0"/>
                        </a:spcBef>
                        <a:spcAft>
                          <a:spcPts val="0"/>
                        </a:spcAft>
                        <a:buClr>
                          <a:srgbClr val="000000"/>
                        </a:buClr>
                        <a:buSzPts val="1000"/>
                        <a:buFont typeface="Arial"/>
                        <a:buNone/>
                      </a:pPr>
                      <a:r>
                        <a:rPr lang="en" sz="1200" u="none" strike="noStrike" cap="none" dirty="0" smtClean="0">
                          <a:solidFill>
                            <a:srgbClr val="FFFFFF"/>
                          </a:solidFill>
                        </a:rPr>
                        <a:t>June</a:t>
                      </a:r>
                      <a:r>
                        <a:rPr lang="en" sz="1200" u="none" strike="noStrike" cap="none" baseline="0" dirty="0" smtClean="0">
                          <a:solidFill>
                            <a:srgbClr val="FFFFFF"/>
                          </a:solidFill>
                        </a:rPr>
                        <a:t> 2021 -&gt;</a:t>
                      </a:r>
                      <a:endParaRPr sz="1200" b="1" u="none" strike="noStrike" cap="none"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194D3"/>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 b="1">
                          <a:solidFill>
                            <a:srgbClr val="FFFFFF"/>
                          </a:solidFill>
                        </a:rPr>
                        <a:t>1. </a:t>
                      </a:r>
                      <a:r>
                        <a:rPr lang="en" sz="1400" b="1" u="none" strike="noStrike" cap="none">
                          <a:solidFill>
                            <a:srgbClr val="FFFFFF"/>
                          </a:solidFill>
                        </a:rPr>
                        <a:t>Plan and </a:t>
                      </a: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 sz="1400" b="1" u="none" strike="noStrike" cap="none">
                          <a:solidFill>
                            <a:srgbClr val="FFFFFF"/>
                          </a:solidFill>
                        </a:rPr>
                        <a:t>Prepare</a:t>
                      </a:r>
                      <a:endParaRPr sz="1400" b="1" u="none" strike="noStrike" cap="none">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chemeClr val="dk1"/>
                        </a:buClr>
                        <a:buSzPts val="11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 b="1">
                          <a:solidFill>
                            <a:srgbClr val="FFFFFF"/>
                          </a:solidFill>
                        </a:rPr>
                        <a:t>2. </a:t>
                      </a:r>
                      <a:r>
                        <a:rPr lang="en" sz="1400" b="1" u="none" strike="noStrike" cap="none">
                          <a:solidFill>
                            <a:srgbClr val="FFFFFF"/>
                          </a:solidFill>
                        </a:rPr>
                        <a:t>Set Instructional Priorities</a:t>
                      </a:r>
                      <a:endParaRPr sz="1400" u="none" strike="noStrike" cap="none"/>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alpha val="0"/>
                        </a:srgbClr>
                      </a:solidFill>
                      <a:prstDash val="solid"/>
                      <a:round/>
                      <a:headEnd type="none" w="sm" len="sm"/>
                      <a:tailEnd type="none" w="sm" len="sm"/>
                    </a:lnT>
                    <a:lnB w="9525" cap="flat" cmpd="sng">
                      <a:solidFill>
                        <a:srgbClr val="0076C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 b="1">
                          <a:solidFill>
                            <a:srgbClr val="FFFFFF"/>
                          </a:solidFill>
                        </a:rPr>
                        <a:t>3. </a:t>
                      </a:r>
                      <a:r>
                        <a:rPr lang="en" sz="1400" b="1" u="none" strike="noStrike" cap="none">
                          <a:solidFill>
                            <a:srgbClr val="FFFFFF"/>
                          </a:solidFill>
                        </a:rPr>
                        <a:t>Pay for</a:t>
                      </a:r>
                      <a:endParaRPr sz="1400" b="1" u="none" strike="noStrike" cap="none">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 sz="1400" b="1" u="none" strike="noStrike" cap="none">
                          <a:solidFill>
                            <a:srgbClr val="FFFFFF"/>
                          </a:solidFill>
                        </a:rPr>
                        <a:t>Priorities</a:t>
                      </a:r>
                      <a:endParaRPr sz="1400" b="1" u="none" strike="noStrike" cap="none">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chemeClr val="dk1"/>
                        </a:buClr>
                        <a:buSzPts val="1100"/>
                        <a:buFont typeface="Arial"/>
                        <a:buNone/>
                      </a:pPr>
                      <a:endParaRPr sz="1400" b="1" u="none" strike="noStrike" cap="none">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 b="1">
                          <a:solidFill>
                            <a:srgbClr val="FFFFFF"/>
                          </a:solidFill>
                        </a:rPr>
                        <a:t>4. </a:t>
                      </a:r>
                      <a:r>
                        <a:rPr lang="en" sz="1400" b="1" u="none" strike="noStrike" cap="none">
                          <a:solidFill>
                            <a:srgbClr val="FFFFFF"/>
                          </a:solidFill>
                        </a:rPr>
                        <a:t>Implement</a:t>
                      </a:r>
                      <a:br>
                        <a:rPr lang="en" sz="1400" b="1" u="none" strike="noStrike" cap="none">
                          <a:solidFill>
                            <a:srgbClr val="FFFFFF"/>
                          </a:solidFill>
                        </a:rPr>
                      </a:br>
                      <a:r>
                        <a:rPr lang="en" sz="1400" b="1" u="none" strike="noStrike" cap="none">
                          <a:solidFill>
                            <a:srgbClr val="FFFFFF"/>
                          </a:solidFill>
                        </a:rPr>
                        <a:t>Plan</a:t>
                      </a:r>
                      <a:endParaRPr sz="1400" u="none" strike="noStrike" cap="none"/>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tc>
                  <a:txBody>
                    <a:bodyPr/>
                    <a:lstStyle/>
                    <a:p>
                      <a:pPr marL="0" marR="0" lvl="0" indent="0" algn="l" rtl="0">
                        <a:lnSpc>
                          <a:spcPct val="100000"/>
                        </a:lnSpc>
                        <a:spcBef>
                          <a:spcPts val="0"/>
                        </a:spcBef>
                        <a:spcAft>
                          <a:spcPts val="0"/>
                        </a:spcAft>
                        <a:buClr>
                          <a:srgbClr val="000000"/>
                        </a:buClr>
                        <a:buSzPts val="600"/>
                        <a:buFont typeface="Arial"/>
                        <a:buNone/>
                      </a:pPr>
                      <a:endParaRPr sz="1400" u="none" strike="noStrike" cap="none"/>
                    </a:p>
                  </a:txBody>
                  <a:tcPr marL="0" marR="91425" marT="0" marB="0">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400" b="1" u="none" strike="noStrike" cap="none" dirty="0">
                        <a:solidFill>
                          <a:srgbClr val="FFFFFF"/>
                        </a:solidFill>
                      </a:endParaRPr>
                    </a:p>
                    <a:p>
                      <a:pPr marL="0" marR="0" lvl="0" indent="0" algn="ctr" rtl="0">
                        <a:lnSpc>
                          <a:spcPct val="100000"/>
                        </a:lnSpc>
                        <a:spcBef>
                          <a:spcPts val="0"/>
                        </a:spcBef>
                        <a:spcAft>
                          <a:spcPts val="0"/>
                        </a:spcAft>
                        <a:buClr>
                          <a:schemeClr val="dk1"/>
                        </a:buClr>
                        <a:buSzPts val="1100"/>
                        <a:buFont typeface="Arial"/>
                        <a:buNone/>
                      </a:pPr>
                      <a:endParaRPr sz="1400" b="1" u="none" strike="noStrike" cap="none" dirty="0">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 b="1" dirty="0">
                          <a:solidFill>
                            <a:srgbClr val="FFFFFF"/>
                          </a:solidFill>
                        </a:rPr>
                        <a:t>5. </a:t>
                      </a:r>
                      <a:r>
                        <a:rPr lang="en" sz="1400" b="1" u="none" strike="noStrike" cap="none" dirty="0">
                          <a:solidFill>
                            <a:srgbClr val="FFFFFF"/>
                          </a:solidFill>
                        </a:rPr>
                        <a:t>Ensure</a:t>
                      </a:r>
                      <a:br>
                        <a:rPr lang="en" sz="1400" b="1" u="none" strike="noStrike" cap="none" dirty="0">
                          <a:solidFill>
                            <a:srgbClr val="FFFFFF"/>
                          </a:solidFill>
                        </a:rPr>
                      </a:br>
                      <a:r>
                        <a:rPr lang="en" sz="1400" b="1" u="none" strike="noStrike" cap="none" dirty="0">
                          <a:solidFill>
                            <a:srgbClr val="FFFFFF"/>
                          </a:solidFill>
                        </a:rPr>
                        <a:t>Sustainability</a:t>
                      </a:r>
                      <a:endParaRPr sz="1400" u="none" strike="noStrike" cap="none" dirty="0"/>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1"/>
                  </a:ext>
                </a:extLst>
              </a:tr>
            </a:tbl>
          </a:graphicData>
        </a:graphic>
      </p:graphicFrame>
      <p:sp>
        <p:nvSpPr>
          <p:cNvPr id="145" name="Google Shape;145;p30"/>
          <p:cNvSpPr txBox="1"/>
          <p:nvPr/>
        </p:nvSpPr>
        <p:spPr>
          <a:xfrm>
            <a:off x="219700" y="989175"/>
            <a:ext cx="86871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C5C5C"/>
              </a:buClr>
              <a:buSzPts val="2400"/>
              <a:buFont typeface="Candara"/>
              <a:buNone/>
            </a:pPr>
            <a:r>
              <a:rPr lang="en" sz="1800" b="0" i="0" u="none" strike="noStrike" cap="none" dirty="0">
                <a:solidFill>
                  <a:srgbClr val="B0BC22"/>
                </a:solidFill>
                <a:latin typeface="Arial"/>
                <a:ea typeface="Arial"/>
                <a:cs typeface="Arial"/>
                <a:sym typeface="Arial"/>
              </a:rPr>
              <a:t>We committed to an ongoing, priority-based budget process for the </a:t>
            </a:r>
            <a:r>
              <a:rPr lang="en" sz="1800" b="0" i="0" u="none" strike="noStrike" cap="none" dirty="0" smtClean="0">
                <a:solidFill>
                  <a:srgbClr val="B0BC22"/>
                </a:solidFill>
                <a:latin typeface="Arial"/>
                <a:ea typeface="Arial"/>
                <a:cs typeface="Arial"/>
                <a:sym typeface="Arial"/>
              </a:rPr>
              <a:t>2021-22 </a:t>
            </a:r>
            <a:r>
              <a:rPr lang="en" sz="1800" b="0" i="0" u="none" strike="noStrike" cap="none" dirty="0">
                <a:solidFill>
                  <a:srgbClr val="B0BC22"/>
                </a:solidFill>
                <a:latin typeface="Arial"/>
                <a:ea typeface="Arial"/>
                <a:cs typeface="Arial"/>
                <a:sym typeface="Arial"/>
              </a:rPr>
              <a:t>budget</a:t>
            </a:r>
            <a:endParaRPr sz="3200" b="1" i="0" u="none" strike="noStrike" cap="none" dirty="0">
              <a:solidFill>
                <a:srgbClr val="0076C0"/>
              </a:solidFill>
              <a:latin typeface="Arial"/>
              <a:ea typeface="Arial"/>
              <a:cs typeface="Arial"/>
              <a:sym typeface="Arial"/>
            </a:endParaRPr>
          </a:p>
        </p:txBody>
      </p:sp>
      <p:sp>
        <p:nvSpPr>
          <p:cNvPr id="146" name="Google Shape;146;p30"/>
          <p:cNvSpPr/>
          <p:nvPr/>
        </p:nvSpPr>
        <p:spPr>
          <a:xfrm>
            <a:off x="1556075" y="2948388"/>
            <a:ext cx="549300" cy="267600"/>
          </a:xfrm>
          <a:prstGeom prst="rightArrow">
            <a:avLst>
              <a:gd name="adj1" fmla="val 50000"/>
              <a:gd name="adj2" fmla="val 50000"/>
            </a:avLst>
          </a:prstGeom>
          <a:solidFill>
            <a:srgbClr val="74C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0"/>
          <p:cNvSpPr/>
          <p:nvPr/>
        </p:nvSpPr>
        <p:spPr>
          <a:xfrm>
            <a:off x="3341025" y="2948400"/>
            <a:ext cx="549300" cy="267600"/>
          </a:xfrm>
          <a:prstGeom prst="rightArrow">
            <a:avLst>
              <a:gd name="adj1" fmla="val 50000"/>
              <a:gd name="adj2" fmla="val 50000"/>
            </a:avLst>
          </a:prstGeom>
          <a:solidFill>
            <a:srgbClr val="74C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0"/>
          <p:cNvSpPr/>
          <p:nvPr/>
        </p:nvSpPr>
        <p:spPr>
          <a:xfrm>
            <a:off x="5125975" y="2948388"/>
            <a:ext cx="549300" cy="267600"/>
          </a:xfrm>
          <a:prstGeom prst="rightArrow">
            <a:avLst>
              <a:gd name="adj1" fmla="val 50000"/>
              <a:gd name="adj2" fmla="val 50000"/>
            </a:avLst>
          </a:prstGeom>
          <a:solidFill>
            <a:srgbClr val="74C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0"/>
          <p:cNvSpPr/>
          <p:nvPr/>
        </p:nvSpPr>
        <p:spPr>
          <a:xfrm>
            <a:off x="6910925" y="2948388"/>
            <a:ext cx="549300" cy="267600"/>
          </a:xfrm>
          <a:prstGeom prst="rightArrow">
            <a:avLst>
              <a:gd name="adj1" fmla="val 50000"/>
              <a:gd name="adj2" fmla="val 50000"/>
            </a:avLst>
          </a:prstGeom>
          <a:solidFill>
            <a:srgbClr val="74CBC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0" name="Google Shape;150;p30"/>
          <p:cNvGrpSpPr/>
          <p:nvPr/>
        </p:nvGrpSpPr>
        <p:grpSpPr>
          <a:xfrm>
            <a:off x="2529498" y="2292632"/>
            <a:ext cx="479005" cy="368816"/>
            <a:chOff x="2392195" y="280634"/>
            <a:chExt cx="556530" cy="428506"/>
          </a:xfrm>
        </p:grpSpPr>
        <p:sp>
          <p:nvSpPr>
            <p:cNvPr id="151" name="Google Shape;151;p30"/>
            <p:cNvSpPr/>
            <p:nvPr/>
          </p:nvSpPr>
          <p:spPr>
            <a:xfrm rot="2324098">
              <a:off x="2399833" y="508611"/>
              <a:ext cx="285751" cy="124861"/>
            </a:xfrm>
            <a:prstGeom prst="rect">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0"/>
            <p:cNvSpPr/>
            <p:nvPr/>
          </p:nvSpPr>
          <p:spPr>
            <a:xfrm rot="-2698430">
              <a:off x="2508216" y="426487"/>
              <a:ext cx="464357" cy="124734"/>
            </a:xfrm>
            <a:prstGeom prst="rect">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3" name="Google Shape;153;p30"/>
          <p:cNvSpPr txBox="1"/>
          <p:nvPr/>
        </p:nvSpPr>
        <p:spPr>
          <a:xfrm>
            <a:off x="3819100" y="2158400"/>
            <a:ext cx="1488300" cy="54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0" i="0" u="none" strike="noStrike" cap="none">
                <a:solidFill>
                  <a:srgbClr val="0194D3"/>
                </a:solidFill>
                <a:latin typeface="Arial Black"/>
                <a:ea typeface="Arial Black"/>
                <a:cs typeface="Arial Black"/>
                <a:sym typeface="Arial Black"/>
              </a:rPr>
              <a:t>$</a:t>
            </a:r>
            <a:endParaRPr sz="3000" b="0" i="0" u="none" strike="noStrike" cap="none">
              <a:solidFill>
                <a:srgbClr val="0194D3"/>
              </a:solidFill>
              <a:latin typeface="Arial Black"/>
              <a:ea typeface="Arial Black"/>
              <a:cs typeface="Arial Black"/>
              <a:sym typeface="Arial Black"/>
            </a:endParaRPr>
          </a:p>
        </p:txBody>
      </p:sp>
      <p:sp>
        <p:nvSpPr>
          <p:cNvPr id="154" name="Google Shape;154;p30"/>
          <p:cNvSpPr/>
          <p:nvPr/>
        </p:nvSpPr>
        <p:spPr>
          <a:xfrm rot="1842142">
            <a:off x="7935343" y="2302272"/>
            <a:ext cx="349604" cy="349604"/>
          </a:xfrm>
          <a:prstGeom prst="ellipse">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0"/>
          <p:cNvSpPr/>
          <p:nvPr/>
        </p:nvSpPr>
        <p:spPr>
          <a:xfrm rot="1842994">
            <a:off x="7972917" y="2339817"/>
            <a:ext cx="274280" cy="274280"/>
          </a:xfrm>
          <a:prstGeom prst="ellipse">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0"/>
          <p:cNvSpPr/>
          <p:nvPr/>
        </p:nvSpPr>
        <p:spPr>
          <a:xfrm rot="1841044">
            <a:off x="7901269" y="2348323"/>
            <a:ext cx="147559" cy="133307"/>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0"/>
          <p:cNvSpPr/>
          <p:nvPr/>
        </p:nvSpPr>
        <p:spPr>
          <a:xfrm rot="-8953400">
            <a:off x="7910550" y="2363632"/>
            <a:ext cx="126052" cy="109228"/>
          </a:xfrm>
          <a:prstGeom prst="triangle">
            <a:avLst>
              <a:gd name="adj" fmla="val 5000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0"/>
          <p:cNvSpPr/>
          <p:nvPr/>
        </p:nvSpPr>
        <p:spPr>
          <a:xfrm rot="-8958956">
            <a:off x="8159793" y="2492162"/>
            <a:ext cx="147559" cy="133307"/>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0"/>
          <p:cNvSpPr/>
          <p:nvPr/>
        </p:nvSpPr>
        <p:spPr>
          <a:xfrm rot="1846600">
            <a:off x="8172019" y="2500930"/>
            <a:ext cx="126052" cy="109228"/>
          </a:xfrm>
          <a:prstGeom prst="triangle">
            <a:avLst>
              <a:gd name="adj" fmla="val 5000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0"/>
          <p:cNvSpPr/>
          <p:nvPr/>
        </p:nvSpPr>
        <p:spPr>
          <a:xfrm>
            <a:off x="845350" y="2272025"/>
            <a:ext cx="345300" cy="410100"/>
          </a:xfrm>
          <a:prstGeom prst="rect">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0"/>
          <p:cNvSpPr/>
          <p:nvPr/>
        </p:nvSpPr>
        <p:spPr>
          <a:xfrm>
            <a:off x="885825" y="2364594"/>
            <a:ext cx="54600" cy="546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0"/>
          <p:cNvSpPr/>
          <p:nvPr/>
        </p:nvSpPr>
        <p:spPr>
          <a:xfrm>
            <a:off x="959650" y="2375244"/>
            <a:ext cx="195000" cy="333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0"/>
          <p:cNvSpPr/>
          <p:nvPr/>
        </p:nvSpPr>
        <p:spPr>
          <a:xfrm>
            <a:off x="885825" y="2450019"/>
            <a:ext cx="54600" cy="546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0"/>
          <p:cNvSpPr/>
          <p:nvPr/>
        </p:nvSpPr>
        <p:spPr>
          <a:xfrm>
            <a:off x="959650" y="2460669"/>
            <a:ext cx="195000" cy="333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0"/>
          <p:cNvSpPr/>
          <p:nvPr/>
        </p:nvSpPr>
        <p:spPr>
          <a:xfrm>
            <a:off x="885825" y="2535444"/>
            <a:ext cx="54600" cy="546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0"/>
          <p:cNvSpPr/>
          <p:nvPr/>
        </p:nvSpPr>
        <p:spPr>
          <a:xfrm>
            <a:off x="959650" y="2546094"/>
            <a:ext cx="195000" cy="333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7" name="Google Shape;167;p30"/>
          <p:cNvGrpSpPr/>
          <p:nvPr/>
        </p:nvGrpSpPr>
        <p:grpSpPr>
          <a:xfrm>
            <a:off x="6005956" y="2272025"/>
            <a:ext cx="387350" cy="387350"/>
            <a:chOff x="6005956" y="1433825"/>
            <a:chExt cx="387350" cy="387350"/>
          </a:xfrm>
        </p:grpSpPr>
        <p:sp>
          <p:nvSpPr>
            <p:cNvPr id="168" name="Google Shape;168;p30"/>
            <p:cNvSpPr/>
            <p:nvPr/>
          </p:nvSpPr>
          <p:spPr>
            <a:xfrm>
              <a:off x="6050225" y="1478375"/>
              <a:ext cx="298800" cy="298800"/>
            </a:xfrm>
            <a:prstGeom prst="ellipse">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0"/>
            <p:cNvSpPr/>
            <p:nvPr/>
          </p:nvSpPr>
          <p:spPr>
            <a:xfrm>
              <a:off x="6153288" y="143382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0"/>
            <p:cNvSpPr/>
            <p:nvPr/>
          </p:nvSpPr>
          <p:spPr>
            <a:xfrm rot="10800000">
              <a:off x="6153275" y="1728475"/>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0"/>
            <p:cNvSpPr/>
            <p:nvPr/>
          </p:nvSpPr>
          <p:spPr>
            <a:xfrm rot="-5400000">
              <a:off x="6005956" y="1581144"/>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0"/>
            <p:cNvSpPr/>
            <p:nvPr/>
          </p:nvSpPr>
          <p:spPr>
            <a:xfrm rot="5400000">
              <a:off x="6300606" y="1581156"/>
              <a:ext cx="92700" cy="927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0"/>
            <p:cNvSpPr/>
            <p:nvPr/>
          </p:nvSpPr>
          <p:spPr>
            <a:xfrm rot="2700000">
              <a:off x="6257353" y="1477024"/>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0"/>
            <p:cNvSpPr/>
            <p:nvPr/>
          </p:nvSpPr>
          <p:spPr>
            <a:xfrm rot="-8100000">
              <a:off x="6048995" y="1685062"/>
              <a:ext cx="92914" cy="9291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0"/>
            <p:cNvSpPr/>
            <p:nvPr/>
          </p:nvSpPr>
          <p:spPr>
            <a:xfrm rot="-2700000">
              <a:off x="6049055" y="1472314"/>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0"/>
            <p:cNvSpPr/>
            <p:nvPr/>
          </p:nvSpPr>
          <p:spPr>
            <a:xfrm rot="8100000">
              <a:off x="6257693" y="1680672"/>
              <a:ext cx="92490" cy="9249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0"/>
            <p:cNvSpPr/>
            <p:nvPr/>
          </p:nvSpPr>
          <p:spPr>
            <a:xfrm>
              <a:off x="6102138" y="1530000"/>
              <a:ext cx="195000" cy="195000"/>
            </a:xfrm>
            <a:prstGeom prst="ellipse">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78" name="Google Shape;178;p30"/>
          <p:cNvGrpSpPr/>
          <p:nvPr/>
        </p:nvGrpSpPr>
        <p:grpSpPr>
          <a:xfrm>
            <a:off x="6378267" y="2450034"/>
            <a:ext cx="267580" cy="267581"/>
            <a:chOff x="6378267" y="1611834"/>
            <a:chExt cx="267580" cy="267581"/>
          </a:xfrm>
        </p:grpSpPr>
        <p:sp>
          <p:nvSpPr>
            <p:cNvPr id="179" name="Google Shape;179;p30"/>
            <p:cNvSpPr/>
            <p:nvPr/>
          </p:nvSpPr>
          <p:spPr>
            <a:xfrm>
              <a:off x="6408848" y="1642609"/>
              <a:ext cx="206400" cy="206400"/>
            </a:xfrm>
            <a:prstGeom prst="ellipse">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0"/>
            <p:cNvSpPr/>
            <p:nvPr/>
          </p:nvSpPr>
          <p:spPr>
            <a:xfrm>
              <a:off x="6480043" y="1611834"/>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30"/>
            <p:cNvSpPr/>
            <p:nvPr/>
          </p:nvSpPr>
          <p:spPr>
            <a:xfrm rot="10800000">
              <a:off x="6480172" y="1815515"/>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0"/>
            <p:cNvSpPr/>
            <p:nvPr/>
          </p:nvSpPr>
          <p:spPr>
            <a:xfrm rot="-5400000">
              <a:off x="6378267" y="1713739"/>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30"/>
            <p:cNvSpPr/>
            <p:nvPr/>
          </p:nvSpPr>
          <p:spPr>
            <a:xfrm rot="5400000">
              <a:off x="6581948" y="1713610"/>
              <a:ext cx="63900" cy="63900"/>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30"/>
            <p:cNvSpPr/>
            <p:nvPr/>
          </p:nvSpPr>
          <p:spPr>
            <a:xfrm rot="2700000">
              <a:off x="6551993" y="1641651"/>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30"/>
            <p:cNvSpPr/>
            <p:nvPr/>
          </p:nvSpPr>
          <p:spPr>
            <a:xfrm rot="-8100000">
              <a:off x="6408059" y="1785534"/>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30"/>
            <p:cNvSpPr/>
            <p:nvPr/>
          </p:nvSpPr>
          <p:spPr>
            <a:xfrm rot="-2700000">
              <a:off x="6408075" y="1638336"/>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0"/>
            <p:cNvSpPr/>
            <p:nvPr/>
          </p:nvSpPr>
          <p:spPr>
            <a:xfrm rot="8100000">
              <a:off x="6551959" y="1782269"/>
              <a:ext cx="64064" cy="64064"/>
            </a:xfrm>
            <a:prstGeom prst="snip2SameRect">
              <a:avLst>
                <a:gd name="adj1" fmla="val 16667"/>
                <a:gd name="adj2" fmla="val 0"/>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0"/>
            <p:cNvSpPr/>
            <p:nvPr/>
          </p:nvSpPr>
          <p:spPr>
            <a:xfrm>
              <a:off x="6444709" y="1678271"/>
              <a:ext cx="134700" cy="134700"/>
            </a:xfrm>
            <a:prstGeom prst="ellipse">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9" name="Google Shape;189;p30"/>
          <p:cNvSpPr txBox="1"/>
          <p:nvPr/>
        </p:nvSpPr>
        <p:spPr>
          <a:xfrm>
            <a:off x="219700" y="222200"/>
            <a:ext cx="8687100" cy="54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C5C5C"/>
              </a:buClr>
              <a:buSzPts val="2400"/>
              <a:buFont typeface="Candara"/>
              <a:buNone/>
            </a:pPr>
            <a:r>
              <a:rPr lang="en" sz="3000" b="1" i="0" u="none" strike="noStrike" cap="none">
                <a:solidFill>
                  <a:srgbClr val="0076C0"/>
                </a:solidFill>
                <a:latin typeface="Arial"/>
                <a:ea typeface="Arial"/>
                <a:cs typeface="Arial"/>
                <a:sym typeface="Arial"/>
              </a:rPr>
              <a:t>Budget Process</a:t>
            </a:r>
            <a:endParaRPr sz="3000" b="1" i="0" u="none" strike="noStrike" cap="none">
              <a:solidFill>
                <a:srgbClr val="0076C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a:spLocks noGrp="1"/>
          </p:cNvSpPr>
          <p:nvPr>
            <p:ph type="title"/>
          </p:nvPr>
        </p:nvSpPr>
        <p:spPr>
          <a:xfrm>
            <a:off x="684575" y="3822450"/>
            <a:ext cx="7530300" cy="50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Video: School District Budgeting</a:t>
            </a:r>
            <a:endParaRPr dirty="0"/>
          </a:p>
        </p:txBody>
      </p:sp>
      <p:pic>
        <p:nvPicPr>
          <p:cNvPr id="248" name="Google Shape;248;p32" descr="Learn where district funds come from and how they are spent." title="Budgeting 101">
            <a:hlinkClick r:id="rId3"/>
          </p:cNvPr>
          <p:cNvPicPr preferRelativeResize="0"/>
          <p:nvPr/>
        </p:nvPicPr>
        <p:blipFill>
          <a:blip r:embed="rId4">
            <a:alphaModFix/>
          </a:blip>
          <a:stretch>
            <a:fillRect/>
          </a:stretch>
        </p:blipFill>
        <p:spPr>
          <a:xfrm>
            <a:off x="2370150" y="173225"/>
            <a:ext cx="4572000" cy="34290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457200" y="191153"/>
            <a:ext cx="8229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Total Budget or General Fund?</a:t>
            </a:r>
            <a:endParaRPr/>
          </a:p>
        </p:txBody>
      </p:sp>
      <p:pic>
        <p:nvPicPr>
          <p:cNvPr id="254" name="Google Shape;254;p33"/>
          <p:cNvPicPr preferRelativeResize="0"/>
          <p:nvPr/>
        </p:nvPicPr>
        <p:blipFill>
          <a:blip r:embed="rId3">
            <a:alphaModFix/>
          </a:blip>
          <a:stretch>
            <a:fillRect/>
          </a:stretch>
        </p:blipFill>
        <p:spPr>
          <a:xfrm>
            <a:off x="2802375" y="908603"/>
            <a:ext cx="6134108" cy="3775322"/>
          </a:xfrm>
          <a:prstGeom prst="rect">
            <a:avLst/>
          </a:prstGeom>
          <a:noFill/>
          <a:ln>
            <a:noFill/>
          </a:ln>
        </p:spPr>
      </p:pic>
      <p:sp>
        <p:nvSpPr>
          <p:cNvPr id="255" name="Google Shape;255;p33"/>
          <p:cNvSpPr/>
          <p:nvPr/>
        </p:nvSpPr>
        <p:spPr>
          <a:xfrm>
            <a:off x="2653300" y="3186925"/>
            <a:ext cx="1422900" cy="1422900"/>
          </a:xfrm>
          <a:prstGeom prst="ellipse">
            <a:avLst/>
          </a:prstGeom>
          <a:noFill/>
          <a:ln w="28575" cap="flat" cmpd="sng">
            <a:solidFill>
              <a:srgbClr val="0077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3"/>
          <p:cNvSpPr txBox="1"/>
          <p:nvPr/>
        </p:nvSpPr>
        <p:spPr>
          <a:xfrm>
            <a:off x="296450" y="1926950"/>
            <a:ext cx="1882500" cy="19566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t>Estimated </a:t>
            </a:r>
            <a:r>
              <a:rPr lang="en" sz="1800" dirty="0" smtClean="0"/>
              <a:t>2021-2022 </a:t>
            </a:r>
            <a:r>
              <a:rPr lang="en" sz="1800" dirty="0"/>
              <a:t>General Fund Budget</a:t>
            </a:r>
            <a:endParaRPr sz="1800" dirty="0"/>
          </a:p>
          <a:p>
            <a:pPr marL="0" lvl="0" indent="0" algn="ctr" rtl="0">
              <a:spcBef>
                <a:spcPts val="0"/>
              </a:spcBef>
              <a:spcAft>
                <a:spcPts val="0"/>
              </a:spcAft>
              <a:buNone/>
            </a:pPr>
            <a:r>
              <a:rPr lang="en" sz="1800" dirty="0"/>
              <a:t>=</a:t>
            </a:r>
            <a:endParaRPr sz="1800" dirty="0"/>
          </a:p>
          <a:p>
            <a:pPr marL="0" lvl="0" indent="0" algn="ctr" rtl="0">
              <a:spcBef>
                <a:spcPts val="0"/>
              </a:spcBef>
              <a:spcAft>
                <a:spcPts val="0"/>
              </a:spcAft>
              <a:buNone/>
            </a:pPr>
            <a:r>
              <a:rPr lang="en" sz="1800" dirty="0"/>
              <a:t>$</a:t>
            </a:r>
            <a:r>
              <a:rPr lang="en" sz="1800" dirty="0" smtClean="0"/>
              <a:t>570,560,000</a:t>
            </a:r>
            <a:endParaRPr sz="1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aphicFrame>
        <p:nvGraphicFramePr>
          <p:cNvPr id="267" name="Google Shape;267;p35"/>
          <p:cNvGraphicFramePr/>
          <p:nvPr>
            <p:extLst>
              <p:ext uri="{D42A27DB-BD31-4B8C-83A1-F6EECF244321}">
                <p14:modId xmlns:p14="http://schemas.microsoft.com/office/powerpoint/2010/main" val="1805821709"/>
              </p:ext>
            </p:extLst>
          </p:nvPr>
        </p:nvGraphicFramePr>
        <p:xfrm>
          <a:off x="166746" y="185718"/>
          <a:ext cx="1507800" cy="975330"/>
        </p:xfrm>
        <a:graphic>
          <a:graphicData uri="http://schemas.openxmlformats.org/drawingml/2006/table">
            <a:tbl>
              <a:tblPr>
                <a:noFill/>
                <a:tableStyleId>{2F9E37B3-982C-4100-AB6D-2DD7BF3E8DC3}</a:tableStyleId>
              </a:tblPr>
              <a:tblGrid>
                <a:gridCol w="1507800">
                  <a:extLst>
                    <a:ext uri="{9D8B030D-6E8A-4147-A177-3AD203B41FA5}">
                      <a16:colId xmlns:a16="http://schemas.microsoft.com/office/drawing/2014/main" val="20000"/>
                    </a:ext>
                  </a:extLst>
                </a:gridCol>
              </a:tblGrid>
              <a:tr h="381000">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FFFFFF"/>
                        </a:solidFill>
                      </a:endParaRPr>
                    </a:p>
                    <a:p>
                      <a:pPr marL="0" lvl="0" indent="0" algn="ctr" rtl="0">
                        <a:spcBef>
                          <a:spcPts val="0"/>
                        </a:spcBef>
                        <a:spcAft>
                          <a:spcPts val="0"/>
                        </a:spcAft>
                        <a:buClr>
                          <a:schemeClr val="dk1"/>
                        </a:buClr>
                        <a:buSzPts val="1200"/>
                        <a:buFont typeface="Arial"/>
                        <a:buNone/>
                      </a:pPr>
                      <a:r>
                        <a:rPr lang="en" b="1" dirty="0">
                          <a:solidFill>
                            <a:schemeClr val="lt1"/>
                          </a:solidFill>
                        </a:rPr>
                        <a:t>1. Plan and </a:t>
                      </a:r>
                      <a:endParaRPr b="1" dirty="0">
                        <a:solidFill>
                          <a:schemeClr val="lt1"/>
                        </a:solidFill>
                      </a:endParaRPr>
                    </a:p>
                    <a:p>
                      <a:pPr marL="0" lvl="0" indent="0" algn="ctr" rtl="0">
                        <a:spcBef>
                          <a:spcPts val="0"/>
                        </a:spcBef>
                        <a:spcAft>
                          <a:spcPts val="0"/>
                        </a:spcAft>
                        <a:buClr>
                          <a:schemeClr val="dk1"/>
                        </a:buClr>
                        <a:buSzPts val="1200"/>
                        <a:buFont typeface="Arial"/>
                        <a:buNone/>
                      </a:pPr>
                      <a:r>
                        <a:rPr lang="en" b="1" dirty="0">
                          <a:solidFill>
                            <a:schemeClr val="lt1"/>
                          </a:solidFill>
                        </a:rPr>
                        <a:t>Prepare</a:t>
                      </a:r>
                      <a:endParaRPr sz="12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268" name="Google Shape;268;p35"/>
          <p:cNvSpPr txBox="1"/>
          <p:nvPr/>
        </p:nvSpPr>
        <p:spPr>
          <a:xfrm>
            <a:off x="1693770" y="327437"/>
            <a:ext cx="7450229"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0076C0"/>
                </a:solidFill>
              </a:rPr>
              <a:t>Estimate </a:t>
            </a:r>
            <a:r>
              <a:rPr lang="en" sz="2800" b="1" dirty="0" smtClean="0">
                <a:solidFill>
                  <a:srgbClr val="0076C0"/>
                </a:solidFill>
              </a:rPr>
              <a:t>2021-22 Revenue – General Fund</a:t>
            </a:r>
            <a:endParaRPr sz="2800" b="1" dirty="0">
              <a:solidFill>
                <a:srgbClr val="0076C0"/>
              </a:solidFill>
            </a:endParaRPr>
          </a:p>
        </p:txBody>
      </p:sp>
      <p:graphicFrame>
        <p:nvGraphicFramePr>
          <p:cNvPr id="269" name="Google Shape;269;p35"/>
          <p:cNvGraphicFramePr/>
          <p:nvPr>
            <p:extLst>
              <p:ext uri="{D42A27DB-BD31-4B8C-83A1-F6EECF244321}">
                <p14:modId xmlns:p14="http://schemas.microsoft.com/office/powerpoint/2010/main" val="2416253933"/>
              </p:ext>
            </p:extLst>
          </p:nvPr>
        </p:nvGraphicFramePr>
        <p:xfrm>
          <a:off x="746234" y="1593800"/>
          <a:ext cx="7504386" cy="981456"/>
        </p:xfrm>
        <a:graphic>
          <a:graphicData uri="http://schemas.openxmlformats.org/drawingml/2006/table">
            <a:tbl>
              <a:tblPr>
                <a:noFill/>
                <a:tableStyleId>{6099D1DA-727B-427B-964C-18CC706DF71B}</a:tableStyleId>
              </a:tblPr>
              <a:tblGrid>
                <a:gridCol w="2658327">
                  <a:extLst>
                    <a:ext uri="{9D8B030D-6E8A-4147-A177-3AD203B41FA5}">
                      <a16:colId xmlns:a16="http://schemas.microsoft.com/office/drawing/2014/main" val="20000"/>
                    </a:ext>
                  </a:extLst>
                </a:gridCol>
                <a:gridCol w="1789627">
                  <a:extLst>
                    <a:ext uri="{9D8B030D-6E8A-4147-A177-3AD203B41FA5}">
                      <a16:colId xmlns:a16="http://schemas.microsoft.com/office/drawing/2014/main" val="20001"/>
                    </a:ext>
                  </a:extLst>
                </a:gridCol>
                <a:gridCol w="1521078">
                  <a:extLst>
                    <a:ext uri="{9D8B030D-6E8A-4147-A177-3AD203B41FA5}">
                      <a16:colId xmlns:a16="http://schemas.microsoft.com/office/drawing/2014/main" val="20002"/>
                    </a:ext>
                  </a:extLst>
                </a:gridCol>
                <a:gridCol w="1535354">
                  <a:extLst>
                    <a:ext uri="{9D8B030D-6E8A-4147-A177-3AD203B41FA5}">
                      <a16:colId xmlns:a16="http://schemas.microsoft.com/office/drawing/2014/main" val="20003"/>
                    </a:ext>
                  </a:extLst>
                </a:gridCol>
              </a:tblGrid>
              <a:tr h="291100">
                <a:tc>
                  <a:txBody>
                    <a:bodyPr/>
                    <a:lstStyle/>
                    <a:p>
                      <a:pPr marL="0" marR="0" lvl="0" indent="0" algn="l" rtl="0">
                        <a:lnSpc>
                          <a:spcPct val="115000"/>
                        </a:lnSpc>
                        <a:spcBef>
                          <a:spcPts val="0"/>
                        </a:spcBef>
                        <a:spcAft>
                          <a:spcPts val="0"/>
                        </a:spcAft>
                        <a:buClr>
                          <a:schemeClr val="dk1"/>
                        </a:buClr>
                        <a:buSzPts val="1100"/>
                        <a:buFont typeface="Arial"/>
                        <a:buNone/>
                      </a:pPr>
                      <a:r>
                        <a:rPr lang="en" sz="1800" b="1" u="none" strike="noStrike" cap="none">
                          <a:solidFill>
                            <a:srgbClr val="595959"/>
                          </a:solidFill>
                        </a:rPr>
                        <a:t>General Fund Revenue</a:t>
                      </a:r>
                      <a:endParaRPr sz="1800" b="1" u="none" strike="noStrike" cap="none">
                        <a:solidFill>
                          <a:srgbClr val="595959"/>
                        </a:solidFill>
                      </a:endParaRPr>
                    </a:p>
                  </a:txBody>
                  <a:tcPr marL="28575" marR="2857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b="1" u="none" strike="noStrike" cap="none" dirty="0" smtClean="0">
                          <a:solidFill>
                            <a:srgbClr val="595959"/>
                          </a:solidFill>
                        </a:rPr>
                        <a:t>2020-21 </a:t>
                      </a:r>
                      <a:r>
                        <a:rPr lang="en" sz="1800" b="1" u="none" strike="noStrike" cap="none" dirty="0">
                          <a:solidFill>
                            <a:srgbClr val="595959"/>
                          </a:solidFill>
                        </a:rPr>
                        <a:t>Adopted</a:t>
                      </a:r>
                      <a:endParaRPr sz="1800" b="1" u="none" strike="noStrike" cap="none" dirty="0">
                        <a:solidFill>
                          <a:srgbClr val="595959"/>
                        </a:solidFill>
                      </a:endParaRPr>
                    </a:p>
                  </a:txBody>
                  <a:tcPr marL="91425" marR="9142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b="1" u="none" strike="noStrike" cap="none" dirty="0" smtClean="0">
                          <a:solidFill>
                            <a:srgbClr val="595959"/>
                          </a:solidFill>
                        </a:rPr>
                        <a:t>2021-22 </a:t>
                      </a:r>
                      <a:endParaRPr sz="1800" b="1" u="none" strike="noStrike" cap="none" dirty="0">
                        <a:solidFill>
                          <a:srgbClr val="595959"/>
                        </a:solidFill>
                      </a:endParaRPr>
                    </a:p>
                    <a:p>
                      <a:pPr marL="0" marR="0" lvl="0" indent="0" algn="l" rtl="0">
                        <a:lnSpc>
                          <a:spcPct val="115000"/>
                        </a:lnSpc>
                        <a:spcBef>
                          <a:spcPts val="0"/>
                        </a:spcBef>
                        <a:spcAft>
                          <a:spcPts val="0"/>
                        </a:spcAft>
                        <a:buClr>
                          <a:srgbClr val="000000"/>
                        </a:buClr>
                        <a:buSzPts val="1800"/>
                        <a:buFont typeface="Arial"/>
                        <a:buNone/>
                      </a:pPr>
                      <a:r>
                        <a:rPr lang="en" sz="1800" b="1" u="none" strike="noStrike" cap="none" dirty="0">
                          <a:solidFill>
                            <a:srgbClr val="595959"/>
                          </a:solidFill>
                        </a:rPr>
                        <a:t>Projected </a:t>
                      </a:r>
                      <a:endParaRPr sz="1800" b="1" u="none" strike="noStrike" cap="none" dirty="0">
                        <a:solidFill>
                          <a:srgbClr val="595959"/>
                        </a:solidFill>
                      </a:endParaRPr>
                    </a:p>
                  </a:txBody>
                  <a:tcPr marL="91425" marR="9142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800" b="1" u="none" strike="noStrike" cap="none">
                          <a:solidFill>
                            <a:srgbClr val="595959"/>
                          </a:solidFill>
                        </a:rPr>
                        <a:t>Difference</a:t>
                      </a:r>
                      <a:endParaRPr sz="1800" b="1" u="none" strike="noStrike" cap="none">
                        <a:solidFill>
                          <a:srgbClr val="595959"/>
                        </a:solidFill>
                      </a:endParaRPr>
                    </a:p>
                  </a:txBody>
                  <a:tcPr marL="91425" marR="9142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271950">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a:solidFill>
                            <a:srgbClr val="595959"/>
                          </a:solidFill>
                        </a:rPr>
                        <a:t>Total</a:t>
                      </a:r>
                      <a:endParaRPr sz="1800" b="1" u="none" strike="noStrike" cap="none">
                        <a:solidFill>
                          <a:srgbClr val="595959"/>
                        </a:solidFill>
                      </a:endParaRPr>
                    </a:p>
                  </a:txBody>
                  <a:tcPr marL="28575" marR="2857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dirty="0" smtClean="0">
                          <a:solidFill>
                            <a:srgbClr val="595959"/>
                          </a:solidFill>
                        </a:rPr>
                        <a:t>$582,778,000</a:t>
                      </a:r>
                      <a:endParaRPr sz="1800" b="1" u="none" strike="noStrike" cap="none" dirty="0">
                        <a:solidFill>
                          <a:srgbClr val="595959"/>
                        </a:solidFill>
                      </a:endParaRPr>
                    </a:p>
                  </a:txBody>
                  <a:tcPr marL="28575" marR="2857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smtClean="0">
                          <a:solidFill>
                            <a:srgbClr val="595959"/>
                          </a:solidFill>
                        </a:rPr>
                        <a:t>$570,560,000</a:t>
                      </a:r>
                      <a:endParaRPr sz="1800" b="1" u="none" strike="noStrike" cap="none" dirty="0">
                        <a:solidFill>
                          <a:srgbClr val="595959"/>
                        </a:solidFill>
                      </a:endParaRPr>
                    </a:p>
                  </a:txBody>
                  <a:tcPr marL="28575" marR="2857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b="1" dirty="0" smtClean="0">
                          <a:solidFill>
                            <a:srgbClr val="FF0000"/>
                          </a:solidFill>
                        </a:rPr>
                        <a:t>$(12,218,000)</a:t>
                      </a:r>
                      <a:endParaRPr sz="1800" b="1" u="none" strike="noStrike" cap="none" dirty="0">
                        <a:solidFill>
                          <a:srgbClr val="FF0000"/>
                        </a:solidFill>
                      </a:endParaRPr>
                    </a:p>
                  </a:txBody>
                  <a:tcPr marL="28575" marR="28575" marT="19050" marB="19050" anchor="b">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70" name="Google Shape;270;p35"/>
          <p:cNvSpPr/>
          <p:nvPr/>
        </p:nvSpPr>
        <p:spPr>
          <a:xfrm>
            <a:off x="842600" y="307675"/>
            <a:ext cx="345300" cy="410100"/>
          </a:xfrm>
          <a:prstGeom prst="rect">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35"/>
          <p:cNvSpPr/>
          <p:nvPr/>
        </p:nvSpPr>
        <p:spPr>
          <a:xfrm>
            <a:off x="883075" y="400244"/>
            <a:ext cx="54600" cy="546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5"/>
          <p:cNvSpPr/>
          <p:nvPr/>
        </p:nvSpPr>
        <p:spPr>
          <a:xfrm>
            <a:off x="956900" y="410894"/>
            <a:ext cx="195000" cy="333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5"/>
          <p:cNvSpPr/>
          <p:nvPr/>
        </p:nvSpPr>
        <p:spPr>
          <a:xfrm>
            <a:off x="883075" y="485669"/>
            <a:ext cx="54600" cy="546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35"/>
          <p:cNvSpPr/>
          <p:nvPr/>
        </p:nvSpPr>
        <p:spPr>
          <a:xfrm>
            <a:off x="956900" y="496319"/>
            <a:ext cx="195000" cy="333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35"/>
          <p:cNvSpPr/>
          <p:nvPr/>
        </p:nvSpPr>
        <p:spPr>
          <a:xfrm>
            <a:off x="883075" y="571094"/>
            <a:ext cx="54600" cy="546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5"/>
          <p:cNvSpPr/>
          <p:nvPr/>
        </p:nvSpPr>
        <p:spPr>
          <a:xfrm>
            <a:off x="956900" y="581744"/>
            <a:ext cx="195000" cy="33300"/>
          </a:xfrm>
          <a:prstGeom prst="rect">
            <a:avLst/>
          </a:prstGeom>
          <a:solidFill>
            <a:srgbClr val="0076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5"/>
          <p:cNvSpPr txBox="1">
            <a:spLocks noGrp="1"/>
          </p:cNvSpPr>
          <p:nvPr>
            <p:ph type="body" idx="1"/>
          </p:nvPr>
        </p:nvSpPr>
        <p:spPr>
          <a:xfrm>
            <a:off x="343475" y="3144844"/>
            <a:ext cx="8330100" cy="96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SPPS is </a:t>
            </a:r>
            <a:r>
              <a:rPr lang="en" dirty="0" smtClean="0"/>
              <a:t>projecting a decrease </a:t>
            </a:r>
            <a:r>
              <a:rPr lang="en" dirty="0"/>
              <a:t>in </a:t>
            </a:r>
            <a:r>
              <a:rPr lang="en" dirty="0" smtClean="0"/>
              <a:t>General Fund state revenue </a:t>
            </a:r>
            <a:r>
              <a:rPr lang="en" dirty="0"/>
              <a:t>next </a:t>
            </a:r>
            <a:r>
              <a:rPr lang="en" dirty="0" smtClean="0"/>
              <a:t>year due to a projected student enrollment decrease for next fall. </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aphicFrame>
        <p:nvGraphicFramePr>
          <p:cNvPr id="303" name="Google Shape;303;p36"/>
          <p:cNvGraphicFramePr/>
          <p:nvPr>
            <p:extLst>
              <p:ext uri="{D42A27DB-BD31-4B8C-83A1-F6EECF244321}">
                <p14:modId xmlns:p14="http://schemas.microsoft.com/office/powerpoint/2010/main" val="371881515"/>
              </p:ext>
            </p:extLst>
          </p:nvPr>
        </p:nvGraphicFramePr>
        <p:xfrm>
          <a:off x="152339" y="269800"/>
          <a:ext cx="1758104" cy="1009677"/>
        </p:xfrm>
        <a:graphic>
          <a:graphicData uri="http://schemas.openxmlformats.org/drawingml/2006/table">
            <a:tbl>
              <a:tblPr>
                <a:noFill/>
              </a:tblPr>
              <a:tblGrid>
                <a:gridCol w="1758104">
                  <a:extLst>
                    <a:ext uri="{9D8B030D-6E8A-4147-A177-3AD203B41FA5}">
                      <a16:colId xmlns:a16="http://schemas.microsoft.com/office/drawing/2014/main" val="20000"/>
                    </a:ext>
                  </a:extLst>
                </a:gridCol>
              </a:tblGrid>
              <a:tr h="1009677">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FFFFFF"/>
                        </a:solidFill>
                      </a:endParaRPr>
                    </a:p>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 sz="1400" b="1" dirty="0">
                          <a:solidFill>
                            <a:srgbClr val="FFFFFF"/>
                          </a:solidFill>
                        </a:rPr>
                        <a:t>2. </a:t>
                      </a:r>
                      <a:r>
                        <a:rPr lang="en" sz="1400" b="1" u="none" strike="noStrike" cap="none" dirty="0">
                          <a:solidFill>
                            <a:srgbClr val="FFFFFF"/>
                          </a:solidFill>
                        </a:rPr>
                        <a:t>Set </a:t>
                      </a:r>
                      <a:r>
                        <a:rPr lang="en" sz="1400" b="1" u="none" strike="noStrike" cap="none" dirty="0" smtClean="0">
                          <a:solidFill>
                            <a:srgbClr val="FFFFFF"/>
                          </a:solidFill>
                        </a:rPr>
                        <a:t>Intructional </a:t>
                      </a:r>
                      <a:r>
                        <a:rPr lang="en" sz="1400" b="1" u="none" strike="noStrike" cap="none" dirty="0">
                          <a:solidFill>
                            <a:srgbClr val="FFFFFF"/>
                          </a:solidFill>
                        </a:rPr>
                        <a:t>Priorities</a:t>
                      </a:r>
                      <a:endParaRPr sz="1400" u="none" strike="noStrike" cap="none" dirty="0"/>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grpSp>
        <p:nvGrpSpPr>
          <p:cNvPr id="304" name="Google Shape;304;p36"/>
          <p:cNvGrpSpPr/>
          <p:nvPr/>
        </p:nvGrpSpPr>
        <p:grpSpPr>
          <a:xfrm>
            <a:off x="775767" y="328300"/>
            <a:ext cx="478967" cy="368843"/>
            <a:chOff x="2392259" y="280654"/>
            <a:chExt cx="556486" cy="428538"/>
          </a:xfrm>
        </p:grpSpPr>
        <p:sp>
          <p:nvSpPr>
            <p:cNvPr id="305" name="Google Shape;305;p36"/>
            <p:cNvSpPr/>
            <p:nvPr/>
          </p:nvSpPr>
          <p:spPr>
            <a:xfrm rot="2324098">
              <a:off x="2399833" y="508611"/>
              <a:ext cx="285751" cy="124861"/>
            </a:xfrm>
            <a:prstGeom prst="rect">
              <a:avLst/>
            </a:prstGeom>
            <a:solidFill>
              <a:srgbClr val="0194D3"/>
            </a:solidFill>
            <a:ln>
              <a:noFill/>
            </a:ln>
          </p:spPr>
          <p:txBody>
            <a:bodyPr spcFirstLastPara="1" wrap="square" lIns="91425" tIns="91425" rIns="91425" bIns="91425" anchor="ctr" anchorCtr="0">
              <a:noAutofit/>
            </a:bodyPr>
            <a:lstStyle/>
            <a:p>
              <a:pPr>
                <a:buClr>
                  <a:srgbClr val="000000"/>
                </a:buClr>
                <a:buSzPts val="1400"/>
              </a:pPr>
              <a:endParaRPr dirty="0"/>
            </a:p>
          </p:txBody>
        </p:sp>
        <p:sp>
          <p:nvSpPr>
            <p:cNvPr id="306" name="Google Shape;306;p36"/>
            <p:cNvSpPr/>
            <p:nvPr/>
          </p:nvSpPr>
          <p:spPr>
            <a:xfrm rot="-2698430">
              <a:off x="2508216" y="426487"/>
              <a:ext cx="464357" cy="124734"/>
            </a:xfrm>
            <a:prstGeom prst="rect">
              <a:avLst/>
            </a:prstGeom>
            <a:solidFill>
              <a:srgbClr val="0194D3"/>
            </a:solidFill>
            <a:ln>
              <a:noFill/>
            </a:ln>
          </p:spPr>
          <p:txBody>
            <a:bodyPr spcFirstLastPara="1" wrap="square" lIns="91425" tIns="91425" rIns="91425" bIns="91425" anchor="ctr" anchorCtr="0">
              <a:noAutofit/>
            </a:bodyPr>
            <a:lstStyle/>
            <a:p>
              <a:pPr>
                <a:buClr>
                  <a:srgbClr val="000000"/>
                </a:buClr>
                <a:buSzPts val="1400"/>
              </a:pPr>
              <a:endParaRPr dirty="0"/>
            </a:p>
          </p:txBody>
        </p:sp>
      </p:grpSp>
      <p:sp>
        <p:nvSpPr>
          <p:cNvPr id="307" name="Google Shape;307;p36"/>
          <p:cNvSpPr txBox="1"/>
          <p:nvPr/>
        </p:nvSpPr>
        <p:spPr>
          <a:xfrm>
            <a:off x="1997335" y="211824"/>
            <a:ext cx="5937975" cy="1067653"/>
          </a:xfrm>
          <a:prstGeom prst="rect">
            <a:avLst/>
          </a:prstGeom>
          <a:noFill/>
          <a:ln>
            <a:noFill/>
          </a:ln>
        </p:spPr>
        <p:txBody>
          <a:bodyPr spcFirstLastPara="1" wrap="square" lIns="91425" tIns="91425" rIns="91425" bIns="91425" anchor="t" anchorCtr="0">
            <a:noAutofit/>
          </a:bodyPr>
          <a:lstStyle/>
          <a:p>
            <a:r>
              <a:rPr lang="en" sz="3000" b="1" dirty="0">
                <a:solidFill>
                  <a:srgbClr val="0076C0"/>
                </a:solidFill>
              </a:rPr>
              <a:t>Confirm Instructional &amp; Operational Priorities </a:t>
            </a:r>
            <a:endParaRPr sz="3000" b="1" dirty="0">
              <a:solidFill>
                <a:srgbClr val="0076C0"/>
              </a:solidFill>
            </a:endParaRPr>
          </a:p>
        </p:txBody>
      </p:sp>
      <p:sp>
        <p:nvSpPr>
          <p:cNvPr id="308" name="Google Shape;308;p36"/>
          <p:cNvSpPr txBox="1"/>
          <p:nvPr/>
        </p:nvSpPr>
        <p:spPr>
          <a:xfrm>
            <a:off x="152338" y="1394297"/>
            <a:ext cx="8991662" cy="3259346"/>
          </a:xfrm>
          <a:prstGeom prst="rect">
            <a:avLst/>
          </a:prstGeom>
          <a:noFill/>
          <a:ln>
            <a:noFill/>
          </a:ln>
        </p:spPr>
        <p:txBody>
          <a:bodyPr spcFirstLastPara="1" wrap="square" lIns="91425" tIns="91425" rIns="91425" bIns="91425" anchor="t" anchorCtr="0">
            <a:noAutofit/>
          </a:bodyPr>
          <a:lstStyle/>
          <a:p>
            <a:pPr marL="365751" marR="825479" indent="-365751">
              <a:lnSpc>
                <a:spcPct val="115000"/>
              </a:lnSpc>
            </a:pPr>
            <a:r>
              <a:rPr lang="en" sz="1800" dirty="0">
                <a:solidFill>
                  <a:schemeClr val="dk1"/>
                </a:solidFill>
              </a:rPr>
              <a:t>SPPS Achieves</a:t>
            </a:r>
            <a:endParaRPr sz="1800" dirty="0">
              <a:solidFill>
                <a:schemeClr val="dk1"/>
              </a:solidFill>
            </a:endParaRPr>
          </a:p>
          <a:p>
            <a:pPr marL="914378" marR="825479" indent="-342892">
              <a:lnSpc>
                <a:spcPct val="115000"/>
              </a:lnSpc>
              <a:buClr>
                <a:schemeClr val="dk1"/>
              </a:buClr>
              <a:buSzPts val="1800"/>
              <a:buChar char="●"/>
            </a:pPr>
            <a:r>
              <a:rPr lang="en" sz="1800" dirty="0">
                <a:solidFill>
                  <a:schemeClr val="dk1"/>
                </a:solidFill>
              </a:rPr>
              <a:t>Systemic Equity</a:t>
            </a:r>
          </a:p>
          <a:p>
            <a:pPr marL="914378" marR="825479" indent="-342892">
              <a:lnSpc>
                <a:spcPct val="115000"/>
              </a:lnSpc>
              <a:buClr>
                <a:schemeClr val="dk1"/>
              </a:buClr>
              <a:buSzPts val="1800"/>
              <a:buChar char="●"/>
            </a:pPr>
            <a:r>
              <a:rPr lang="en" sz="1800" dirty="0">
                <a:solidFill>
                  <a:schemeClr val="dk1"/>
                </a:solidFill>
              </a:rPr>
              <a:t>Positive School and District Culture</a:t>
            </a:r>
            <a:endParaRPr sz="1800" dirty="0">
              <a:solidFill>
                <a:schemeClr val="dk1"/>
              </a:solidFill>
            </a:endParaRPr>
          </a:p>
          <a:p>
            <a:pPr marL="914378" marR="825479" indent="-342892">
              <a:lnSpc>
                <a:spcPct val="115000"/>
              </a:lnSpc>
              <a:buClr>
                <a:schemeClr val="dk1"/>
              </a:buClr>
              <a:buSzPts val="1800"/>
              <a:buChar char="●"/>
            </a:pPr>
            <a:r>
              <a:rPr lang="en" sz="1800" dirty="0">
                <a:solidFill>
                  <a:schemeClr val="dk1"/>
                </a:solidFill>
              </a:rPr>
              <a:t>Effective and Culturally Responsive Instruction</a:t>
            </a:r>
          </a:p>
          <a:p>
            <a:pPr marL="914378" marR="825479" indent="-342892">
              <a:lnSpc>
                <a:spcPct val="115000"/>
              </a:lnSpc>
              <a:buClr>
                <a:schemeClr val="dk1"/>
              </a:buClr>
              <a:buSzPts val="1800"/>
              <a:buChar char="●"/>
            </a:pPr>
            <a:r>
              <a:rPr lang="en" sz="1800" dirty="0">
                <a:solidFill>
                  <a:schemeClr val="dk1"/>
                </a:solidFill>
              </a:rPr>
              <a:t>College and Career Paths</a:t>
            </a:r>
          </a:p>
          <a:p>
            <a:pPr marL="571486" marR="825479">
              <a:lnSpc>
                <a:spcPct val="115000"/>
              </a:lnSpc>
              <a:buClr>
                <a:schemeClr val="dk1"/>
              </a:buClr>
              <a:buSzPts val="1800"/>
            </a:pPr>
            <a:endParaRPr lang="en" sz="1800" dirty="0">
              <a:solidFill>
                <a:schemeClr val="dk1"/>
              </a:solidFill>
            </a:endParaRPr>
          </a:p>
          <a:p>
            <a:pPr marR="825479">
              <a:lnSpc>
                <a:spcPct val="115000"/>
              </a:lnSpc>
              <a:buClr>
                <a:schemeClr val="dk1"/>
              </a:buClr>
              <a:buSzPts val="1800"/>
            </a:pPr>
            <a:r>
              <a:rPr lang="en" sz="1800" dirty="0">
                <a:solidFill>
                  <a:schemeClr val="dk1"/>
                </a:solidFill>
              </a:rPr>
              <a:t>COVID-19</a:t>
            </a:r>
          </a:p>
          <a:p>
            <a:pPr marL="914378" marR="825479" indent="-342892">
              <a:lnSpc>
                <a:spcPct val="115000"/>
              </a:lnSpc>
              <a:buClr>
                <a:schemeClr val="dk1"/>
              </a:buClr>
              <a:buSzPts val="1800"/>
              <a:buChar char="●"/>
            </a:pPr>
            <a:r>
              <a:rPr lang="en" sz="1800" dirty="0">
                <a:solidFill>
                  <a:schemeClr val="dk1"/>
                </a:solidFill>
              </a:rPr>
              <a:t>Maintaining district services and support for students, families &amp; staff</a:t>
            </a:r>
          </a:p>
          <a:p>
            <a:pPr marL="914378" marR="825479" indent="-342892">
              <a:lnSpc>
                <a:spcPct val="115000"/>
              </a:lnSpc>
              <a:buClr>
                <a:schemeClr val="dk1"/>
              </a:buClr>
              <a:buSzPts val="1800"/>
              <a:buChar char="●"/>
            </a:pPr>
            <a:r>
              <a:rPr lang="en" sz="1800" dirty="0">
                <a:solidFill>
                  <a:schemeClr val="dk1"/>
                </a:solidFill>
              </a:rPr>
              <a:t>Focus on learning loss</a:t>
            </a:r>
          </a:p>
          <a:p>
            <a:pPr marL="914378" marR="825479" indent="-342892">
              <a:lnSpc>
                <a:spcPct val="115000"/>
              </a:lnSpc>
              <a:buClr>
                <a:schemeClr val="dk1"/>
              </a:buClr>
              <a:buSzPts val="1800"/>
              <a:buChar char="●"/>
            </a:pPr>
            <a:r>
              <a:rPr lang="en-US" sz="1800" dirty="0"/>
              <a:t>Continuation of learning model flexibility and adjustments</a:t>
            </a:r>
            <a:endParaRPr lang="en" sz="1800" dirty="0">
              <a:solidFill>
                <a:schemeClr val="dk1"/>
              </a:solidFill>
            </a:endParaRPr>
          </a:p>
          <a:p>
            <a:pPr marL="571486" marR="825479">
              <a:lnSpc>
                <a:spcPct val="115000"/>
              </a:lnSpc>
              <a:buClr>
                <a:schemeClr val="dk1"/>
              </a:buClr>
              <a:buSzPts val="1800"/>
            </a:pPr>
            <a:endParaRPr sz="1800" dirty="0">
              <a:solidFill>
                <a:schemeClr val="dk1"/>
              </a:solidFill>
            </a:endParaRPr>
          </a:p>
        </p:txBody>
      </p:sp>
    </p:spTree>
    <p:extLst>
      <p:ext uri="{BB962C8B-B14F-4D97-AF65-F5344CB8AC3E}">
        <p14:creationId xmlns:p14="http://schemas.microsoft.com/office/powerpoint/2010/main" val="26393385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aphicFrame>
        <p:nvGraphicFramePr>
          <p:cNvPr id="292" name="Google Shape;292;p37"/>
          <p:cNvGraphicFramePr/>
          <p:nvPr/>
        </p:nvGraphicFramePr>
        <p:xfrm>
          <a:off x="129388" y="269800"/>
          <a:ext cx="1639750" cy="914370"/>
        </p:xfrm>
        <a:graphic>
          <a:graphicData uri="http://schemas.openxmlformats.org/drawingml/2006/table">
            <a:tbl>
              <a:tblPr>
                <a:noFill/>
                <a:tableStyleId>{2F9E37B3-982C-4100-AB6D-2DD7BF3E8DC3}</a:tableStyleId>
              </a:tblPr>
              <a:tblGrid>
                <a:gridCol w="1639750">
                  <a:extLst>
                    <a:ext uri="{9D8B030D-6E8A-4147-A177-3AD203B41FA5}">
                      <a16:colId xmlns:a16="http://schemas.microsoft.com/office/drawing/2014/main" val="20000"/>
                    </a:ext>
                  </a:extLst>
                </a:gridCol>
              </a:tblGrid>
              <a:tr h="381000">
                <a:tc>
                  <a:txBody>
                    <a:bodyPr/>
                    <a:lstStyle/>
                    <a:p>
                      <a:pPr marL="0" marR="0" lvl="0" indent="0" algn="ctr" rtl="0">
                        <a:lnSpc>
                          <a:spcPct val="100000"/>
                        </a:lnSpc>
                        <a:spcBef>
                          <a:spcPts val="0"/>
                        </a:spcBef>
                        <a:spcAft>
                          <a:spcPts val="0"/>
                        </a:spcAft>
                        <a:buClr>
                          <a:srgbClr val="000000"/>
                        </a:buClr>
                        <a:buSzPts val="1200"/>
                        <a:buFont typeface="Arial"/>
                        <a:buNone/>
                      </a:pPr>
                      <a:endParaRPr sz="1200" b="1" u="none" strike="noStrike" cap="none" dirty="0">
                        <a:solidFill>
                          <a:srgbClr val="FFFFFF"/>
                        </a:solidFill>
                      </a:endParaRPr>
                    </a:p>
                    <a:p>
                      <a:pPr marL="0" marR="0" lvl="0" indent="0" algn="l" rtl="0">
                        <a:lnSpc>
                          <a:spcPct val="100000"/>
                        </a:lnSpc>
                        <a:spcBef>
                          <a:spcPts val="0"/>
                        </a:spcBef>
                        <a:spcAft>
                          <a:spcPts val="0"/>
                        </a:spcAft>
                        <a:buClr>
                          <a:srgbClr val="000000"/>
                        </a:buClr>
                        <a:buSzPts val="1200"/>
                        <a:buFont typeface="Arial"/>
                        <a:buNone/>
                      </a:pPr>
                      <a:endParaRPr sz="1200" b="1" u="none" strike="noStrike" cap="none" dirty="0">
                        <a:solidFill>
                          <a:srgbClr val="FFFFFF"/>
                        </a:solidFill>
                      </a:endParaRPr>
                    </a:p>
                    <a:p>
                      <a:pPr marL="0" marR="0" lvl="0" indent="0" algn="ctr" rtl="0">
                        <a:lnSpc>
                          <a:spcPct val="100000"/>
                        </a:lnSpc>
                        <a:spcBef>
                          <a:spcPts val="0"/>
                        </a:spcBef>
                        <a:spcAft>
                          <a:spcPts val="0"/>
                        </a:spcAft>
                        <a:buClr>
                          <a:schemeClr val="dk1"/>
                        </a:buClr>
                        <a:buSzPts val="1100"/>
                        <a:buFont typeface="Arial"/>
                        <a:buNone/>
                      </a:pPr>
                      <a:r>
                        <a:rPr lang="en" sz="1200" b="1" dirty="0">
                          <a:solidFill>
                            <a:srgbClr val="FFFFFF"/>
                          </a:solidFill>
                        </a:rPr>
                        <a:t>2. </a:t>
                      </a:r>
                      <a:r>
                        <a:rPr lang="en" sz="1200" b="1" u="none" strike="noStrike" cap="none" dirty="0">
                          <a:solidFill>
                            <a:srgbClr val="FFFFFF"/>
                          </a:solidFill>
                        </a:rPr>
                        <a:t>Set Instructional Priorities</a:t>
                      </a:r>
                      <a:endParaRPr sz="1400" u="none" strike="noStrike" cap="none" dirty="0"/>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293" name="Google Shape;293;p37"/>
          <p:cNvSpPr txBox="1"/>
          <p:nvPr/>
        </p:nvSpPr>
        <p:spPr>
          <a:xfrm>
            <a:off x="2001075" y="422275"/>
            <a:ext cx="6937200" cy="601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3000" b="1">
                <a:solidFill>
                  <a:srgbClr val="0076C0"/>
                </a:solidFill>
              </a:rPr>
              <a:t>Criteria for Schools &amp; Programs</a:t>
            </a:r>
            <a:endParaRPr sz="3000" b="1">
              <a:solidFill>
                <a:srgbClr val="0076C0"/>
              </a:solidFill>
            </a:endParaRPr>
          </a:p>
        </p:txBody>
      </p:sp>
      <p:sp>
        <p:nvSpPr>
          <p:cNvPr id="294" name="Google Shape;294;p37"/>
          <p:cNvSpPr txBox="1"/>
          <p:nvPr/>
        </p:nvSpPr>
        <p:spPr>
          <a:xfrm>
            <a:off x="443975" y="1331900"/>
            <a:ext cx="7861500" cy="5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B0BC22"/>
                </a:solidFill>
              </a:rPr>
              <a:t>Example: School Staffing</a:t>
            </a:r>
            <a:endParaRPr sz="1800">
              <a:solidFill>
                <a:srgbClr val="B0BC22"/>
              </a:solidFill>
            </a:endParaRPr>
          </a:p>
        </p:txBody>
      </p:sp>
      <p:grpSp>
        <p:nvGrpSpPr>
          <p:cNvPr id="295" name="Google Shape;295;p37"/>
          <p:cNvGrpSpPr/>
          <p:nvPr/>
        </p:nvGrpSpPr>
        <p:grpSpPr>
          <a:xfrm>
            <a:off x="775766" y="328299"/>
            <a:ext cx="478967" cy="368843"/>
            <a:chOff x="2392259" y="280654"/>
            <a:chExt cx="556486" cy="428538"/>
          </a:xfrm>
        </p:grpSpPr>
        <p:sp>
          <p:nvSpPr>
            <p:cNvPr id="296" name="Google Shape;296;p37"/>
            <p:cNvSpPr/>
            <p:nvPr/>
          </p:nvSpPr>
          <p:spPr>
            <a:xfrm rot="2324098">
              <a:off x="2399833" y="508611"/>
              <a:ext cx="285751" cy="124861"/>
            </a:xfrm>
            <a:prstGeom prst="rect">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37"/>
            <p:cNvSpPr/>
            <p:nvPr/>
          </p:nvSpPr>
          <p:spPr>
            <a:xfrm rot="-2698430">
              <a:off x="2508216" y="426487"/>
              <a:ext cx="464357" cy="124734"/>
            </a:xfrm>
            <a:prstGeom prst="rect">
              <a:avLst/>
            </a:prstGeom>
            <a:solidFill>
              <a:srgbClr val="0194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aphicFrame>
        <p:nvGraphicFramePr>
          <p:cNvPr id="298" name="Google Shape;298;p37"/>
          <p:cNvGraphicFramePr/>
          <p:nvPr/>
        </p:nvGraphicFramePr>
        <p:xfrm>
          <a:off x="1605125" y="2066175"/>
          <a:ext cx="5676900" cy="1074410"/>
        </p:xfrm>
        <a:graphic>
          <a:graphicData uri="http://schemas.openxmlformats.org/drawingml/2006/table">
            <a:tbl>
              <a:tblPr>
                <a:noFill/>
                <a:tableStyleId>{D3436488-F96E-4E73-BC8D-536C33F0B2CA}</a:tableStyleId>
              </a:tblPr>
              <a:tblGrid>
                <a:gridCol w="2838450">
                  <a:extLst>
                    <a:ext uri="{9D8B030D-6E8A-4147-A177-3AD203B41FA5}">
                      <a16:colId xmlns:a16="http://schemas.microsoft.com/office/drawing/2014/main" val="20000"/>
                    </a:ext>
                  </a:extLst>
                </a:gridCol>
                <a:gridCol w="2838450">
                  <a:extLst>
                    <a:ext uri="{9D8B030D-6E8A-4147-A177-3AD203B41FA5}">
                      <a16:colId xmlns:a16="http://schemas.microsoft.com/office/drawing/2014/main" val="20001"/>
                    </a:ext>
                  </a:extLst>
                </a:gridCol>
              </a:tblGrid>
              <a:tr h="634375">
                <a:tc>
                  <a:txBody>
                    <a:bodyPr/>
                    <a:lstStyle/>
                    <a:p>
                      <a:pPr marL="0" lvl="0" indent="0" algn="ctr" rtl="0">
                        <a:spcBef>
                          <a:spcPts val="0"/>
                        </a:spcBef>
                        <a:spcAft>
                          <a:spcPts val="0"/>
                        </a:spcAft>
                        <a:buNone/>
                      </a:pPr>
                      <a:r>
                        <a:rPr lang="en" sz="1800">
                          <a:solidFill>
                            <a:srgbClr val="FFFFFF"/>
                          </a:solidFill>
                        </a:rPr>
                        <a:t>Based on Enrollment</a:t>
                      </a:r>
                      <a:endParaRPr sz="1800">
                        <a:solidFill>
                          <a:srgbClr val="FFFFF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77C0"/>
                    </a:solidFill>
                  </a:tcPr>
                </a:tc>
                <a:tc>
                  <a:txBody>
                    <a:bodyPr/>
                    <a:lstStyle/>
                    <a:p>
                      <a:pPr marL="0" lvl="0" indent="0" algn="ctr" rtl="0">
                        <a:spcBef>
                          <a:spcPts val="0"/>
                        </a:spcBef>
                        <a:spcAft>
                          <a:spcPts val="0"/>
                        </a:spcAft>
                        <a:buClr>
                          <a:schemeClr val="dk1"/>
                        </a:buClr>
                        <a:buSzPts val="1100"/>
                        <a:buFont typeface="Arial"/>
                        <a:buNone/>
                      </a:pPr>
                      <a:r>
                        <a:rPr lang="en" sz="1800">
                          <a:solidFill>
                            <a:srgbClr val="FFFFFF"/>
                          </a:solidFill>
                        </a:rPr>
                        <a:t>Based on Programming and Student Needs</a:t>
                      </a:r>
                      <a:endParaRPr sz="1800">
                        <a:solidFill>
                          <a:srgbClr val="FFFFFF"/>
                        </a:solidFill>
                      </a:endParaRPr>
                    </a:p>
                  </a:txBody>
                  <a:tcPr marL="91425" marR="91425" marT="91425" marB="9142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0077C0"/>
                    </a:solidFill>
                  </a:tcPr>
                </a:tc>
                <a:extLst>
                  <a:ext uri="{0D108BD9-81ED-4DB2-BD59-A6C34878D82A}">
                    <a16:rowId xmlns:a16="http://schemas.microsoft.com/office/drawing/2014/main" val="10000"/>
                  </a:ext>
                </a:extLst>
              </a:tr>
              <a:tr h="303725">
                <a:tc>
                  <a:txBody>
                    <a:bodyPr/>
                    <a:lstStyle/>
                    <a:p>
                      <a:pPr marL="457200" lvl="0" indent="-342900" algn="l" rtl="0">
                        <a:spcBef>
                          <a:spcPts val="0"/>
                        </a:spcBef>
                        <a:spcAft>
                          <a:spcPts val="0"/>
                        </a:spcAft>
                        <a:buClr>
                          <a:srgbClr val="595959"/>
                        </a:buClr>
                        <a:buSzPts val="1800"/>
                        <a:buChar char="•"/>
                      </a:pPr>
                      <a:r>
                        <a:rPr lang="en" sz="1800">
                          <a:solidFill>
                            <a:srgbClr val="595959"/>
                          </a:solidFill>
                        </a:rPr>
                        <a:t>Classroom Teachers</a:t>
                      </a:r>
                      <a:endParaRPr sz="1800">
                        <a:solidFill>
                          <a:srgbClr val="595959"/>
                        </a:solidFill>
                      </a:endParaRPr>
                    </a:p>
                  </a:txBody>
                  <a:tcPr marL="68575" marR="68575" marT="34300" marB="343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457200" lvl="0" indent="-342900" algn="l" rtl="0">
                        <a:spcBef>
                          <a:spcPts val="0"/>
                        </a:spcBef>
                        <a:spcAft>
                          <a:spcPts val="0"/>
                        </a:spcAft>
                        <a:buClr>
                          <a:srgbClr val="595959"/>
                        </a:buClr>
                        <a:buSzPts val="1800"/>
                        <a:buChar char="•"/>
                      </a:pPr>
                      <a:r>
                        <a:rPr lang="en" sz="1800">
                          <a:solidFill>
                            <a:srgbClr val="595959"/>
                          </a:solidFill>
                        </a:rPr>
                        <a:t>MLL Teachers</a:t>
                      </a:r>
                      <a:endParaRPr sz="1800">
                        <a:solidFill>
                          <a:srgbClr val="595959"/>
                        </a:solidFill>
                      </a:endParaRPr>
                    </a:p>
                  </a:txBody>
                  <a:tcPr marL="68575" marR="68575" marT="34300" marB="343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9" name="Google Shape;299;p37"/>
          <p:cNvSpPr txBox="1"/>
          <p:nvPr/>
        </p:nvSpPr>
        <p:spPr>
          <a:xfrm>
            <a:off x="681850" y="3676050"/>
            <a:ext cx="7374900" cy="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595959"/>
                </a:solidFill>
              </a:rPr>
              <a:t>A guide to all school positions was provided to principals when they </a:t>
            </a:r>
            <a:r>
              <a:rPr lang="en" sz="1800" dirty="0" smtClean="0">
                <a:solidFill>
                  <a:srgbClr val="595959"/>
                </a:solidFill>
              </a:rPr>
              <a:t>received </a:t>
            </a:r>
            <a:r>
              <a:rPr lang="en" sz="1800" dirty="0">
                <a:solidFill>
                  <a:srgbClr val="595959"/>
                </a:solidFill>
              </a:rPr>
              <a:t>their budgets. It’s also available online at spps.org/budget.</a:t>
            </a:r>
            <a:endParaRPr sz="1800" dirty="0">
              <a:solidFill>
                <a:srgbClr val="595959"/>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aphicFrame>
        <p:nvGraphicFramePr>
          <p:cNvPr id="325" name="Google Shape;325;p38"/>
          <p:cNvGraphicFramePr/>
          <p:nvPr/>
        </p:nvGraphicFramePr>
        <p:xfrm>
          <a:off x="261338" y="269800"/>
          <a:ext cx="1507800" cy="914370"/>
        </p:xfrm>
        <a:graphic>
          <a:graphicData uri="http://schemas.openxmlformats.org/drawingml/2006/table">
            <a:tbl>
              <a:tblPr>
                <a:noFill/>
              </a:tblPr>
              <a:tblGrid>
                <a:gridCol w="1507800">
                  <a:extLst>
                    <a:ext uri="{9D8B030D-6E8A-4147-A177-3AD203B41FA5}">
                      <a16:colId xmlns:a16="http://schemas.microsoft.com/office/drawing/2014/main" val="20000"/>
                    </a:ext>
                  </a:extLst>
                </a:gridCol>
              </a:tblGrid>
              <a:tr h="914370">
                <a:tc>
                  <a:txBody>
                    <a:bodyPr/>
                    <a:lstStyle/>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endParaRPr sz="1200" b="1" dirty="0">
                        <a:solidFill>
                          <a:schemeClr val="lt1"/>
                        </a:solidFill>
                      </a:endParaRPr>
                    </a:p>
                    <a:p>
                      <a:pPr marL="0" lvl="0" indent="0" algn="ctr" rtl="0">
                        <a:spcBef>
                          <a:spcPts val="0"/>
                        </a:spcBef>
                        <a:spcAft>
                          <a:spcPts val="0"/>
                        </a:spcAft>
                        <a:buClr>
                          <a:schemeClr val="dk1"/>
                        </a:buClr>
                        <a:buSzPts val="1200"/>
                        <a:buFont typeface="Arial"/>
                        <a:buNone/>
                      </a:pPr>
                      <a:r>
                        <a:rPr lang="en" sz="1200" b="1">
                          <a:solidFill>
                            <a:schemeClr val="lt1"/>
                          </a:solidFill>
                        </a:rPr>
                        <a:t>3. Pay for</a:t>
                      </a:r>
                      <a:endParaRPr sz="1200" b="1" dirty="0">
                        <a:solidFill>
                          <a:schemeClr val="lt1"/>
                        </a:solidFill>
                      </a:endParaRPr>
                    </a:p>
                    <a:p>
                      <a:pPr marL="0" lvl="0" indent="0" algn="ctr" rtl="0">
                        <a:spcBef>
                          <a:spcPts val="0"/>
                        </a:spcBef>
                        <a:spcAft>
                          <a:spcPts val="0"/>
                        </a:spcAft>
                        <a:buClr>
                          <a:schemeClr val="dk1"/>
                        </a:buClr>
                        <a:buSzPts val="1100"/>
                        <a:buFont typeface="Arial"/>
                        <a:buNone/>
                      </a:pPr>
                      <a:r>
                        <a:rPr lang="en" sz="1200" b="1">
                          <a:solidFill>
                            <a:schemeClr val="lt1"/>
                          </a:solidFill>
                        </a:rPr>
                        <a:t>Priorities</a:t>
                      </a:r>
                      <a:endParaRPr sz="1200" b="1" dirty="0">
                        <a:solidFill>
                          <a:srgbClr val="FFFFFF"/>
                        </a:solidFill>
                      </a:endParaRPr>
                    </a:p>
                  </a:txBody>
                  <a:tcPr marL="91425" marR="91425" marT="91425" marB="91425">
                    <a:lnL w="9525" cap="flat" cmpd="sng">
                      <a:solidFill>
                        <a:srgbClr val="0076C0"/>
                      </a:solidFill>
                      <a:prstDash val="solid"/>
                      <a:round/>
                      <a:headEnd type="none" w="sm" len="sm"/>
                      <a:tailEnd type="none" w="sm" len="sm"/>
                    </a:lnL>
                    <a:lnR w="9525" cap="flat" cmpd="sng">
                      <a:solidFill>
                        <a:srgbClr val="0076C0"/>
                      </a:solidFill>
                      <a:prstDash val="solid"/>
                      <a:round/>
                      <a:headEnd type="none" w="sm" len="sm"/>
                      <a:tailEnd type="none" w="sm" len="sm"/>
                    </a:lnR>
                    <a:lnT w="9525" cap="flat" cmpd="sng">
                      <a:solidFill>
                        <a:srgbClr val="0076C0"/>
                      </a:solidFill>
                      <a:prstDash val="solid"/>
                      <a:round/>
                      <a:headEnd type="none" w="sm" len="sm"/>
                      <a:tailEnd type="none" w="sm" len="sm"/>
                    </a:lnT>
                    <a:lnB w="9525" cap="flat" cmpd="sng">
                      <a:solidFill>
                        <a:srgbClr val="0076C0"/>
                      </a:solidFill>
                      <a:prstDash val="solid"/>
                      <a:round/>
                      <a:headEnd type="none" w="sm" len="sm"/>
                      <a:tailEnd type="none" w="sm" len="sm"/>
                    </a:lnB>
                    <a:solidFill>
                      <a:srgbClr val="0076C0"/>
                    </a:solidFill>
                  </a:tcPr>
                </a:tc>
                <a:extLst>
                  <a:ext uri="{0D108BD9-81ED-4DB2-BD59-A6C34878D82A}">
                    <a16:rowId xmlns:a16="http://schemas.microsoft.com/office/drawing/2014/main" val="10000"/>
                  </a:ext>
                </a:extLst>
              </a:tr>
            </a:tbl>
          </a:graphicData>
        </a:graphic>
      </p:graphicFrame>
      <p:sp>
        <p:nvSpPr>
          <p:cNvPr id="326" name="Google Shape;326;p38"/>
          <p:cNvSpPr txBox="1"/>
          <p:nvPr/>
        </p:nvSpPr>
        <p:spPr>
          <a:xfrm>
            <a:off x="271100" y="193600"/>
            <a:ext cx="1488300" cy="549000"/>
          </a:xfrm>
          <a:prstGeom prst="rect">
            <a:avLst/>
          </a:prstGeom>
          <a:noFill/>
          <a:ln>
            <a:noFill/>
          </a:ln>
        </p:spPr>
        <p:txBody>
          <a:bodyPr spcFirstLastPara="1" wrap="square" lIns="91425" tIns="91425" rIns="91425" bIns="91425" anchor="t" anchorCtr="0">
            <a:noAutofit/>
          </a:bodyPr>
          <a:lstStyle/>
          <a:p>
            <a:pPr algn="ctr">
              <a:buClr>
                <a:srgbClr val="000000"/>
              </a:buClr>
              <a:buSzPts val="3000"/>
            </a:pPr>
            <a:r>
              <a:rPr lang="en" sz="3000">
                <a:solidFill>
                  <a:srgbClr val="0194D3"/>
                </a:solidFill>
                <a:latin typeface="Arial Black"/>
                <a:ea typeface="Arial Black"/>
                <a:cs typeface="Arial Black"/>
                <a:sym typeface="Arial Black"/>
              </a:rPr>
              <a:t>$</a:t>
            </a:r>
            <a:endParaRPr sz="3000" dirty="0">
              <a:solidFill>
                <a:srgbClr val="0194D3"/>
              </a:solidFill>
              <a:latin typeface="Arial Black"/>
              <a:ea typeface="Arial Black"/>
              <a:cs typeface="Arial Black"/>
              <a:sym typeface="Arial Black"/>
            </a:endParaRPr>
          </a:p>
        </p:txBody>
      </p:sp>
      <p:sp>
        <p:nvSpPr>
          <p:cNvPr id="327" name="Google Shape;327;p38"/>
          <p:cNvSpPr txBox="1"/>
          <p:nvPr/>
        </p:nvSpPr>
        <p:spPr>
          <a:xfrm>
            <a:off x="1894975" y="422275"/>
            <a:ext cx="7146600" cy="601800"/>
          </a:xfrm>
          <a:prstGeom prst="rect">
            <a:avLst/>
          </a:prstGeom>
          <a:noFill/>
          <a:ln>
            <a:noFill/>
          </a:ln>
        </p:spPr>
        <p:txBody>
          <a:bodyPr spcFirstLastPara="1" wrap="square" lIns="91425" tIns="91425" rIns="91425" bIns="91425" anchor="t" anchorCtr="0">
            <a:noAutofit/>
          </a:bodyPr>
          <a:lstStyle/>
          <a:p>
            <a:r>
              <a:rPr lang="en" sz="3000" b="1" dirty="0">
                <a:solidFill>
                  <a:srgbClr val="0076C0"/>
                </a:solidFill>
              </a:rPr>
              <a:t>Estimate Costs – General Fund</a:t>
            </a:r>
            <a:endParaRPr sz="3000" b="1" dirty="0">
              <a:solidFill>
                <a:srgbClr val="0076C0"/>
              </a:solidFill>
            </a:endParaRPr>
          </a:p>
        </p:txBody>
      </p:sp>
      <p:graphicFrame>
        <p:nvGraphicFramePr>
          <p:cNvPr id="328" name="Google Shape;328;p38"/>
          <p:cNvGraphicFramePr/>
          <p:nvPr>
            <p:extLst/>
          </p:nvPr>
        </p:nvGraphicFramePr>
        <p:xfrm>
          <a:off x="382149" y="1538926"/>
          <a:ext cx="8194300" cy="2354580"/>
        </p:xfrm>
        <a:graphic>
          <a:graphicData uri="http://schemas.openxmlformats.org/drawingml/2006/table">
            <a:tbl>
              <a:tblPr>
                <a:noFill/>
              </a:tblPr>
              <a:tblGrid>
                <a:gridCol w="3362275">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393625">
                  <a:extLst>
                    <a:ext uri="{9D8B030D-6E8A-4147-A177-3AD203B41FA5}">
                      <a16:colId xmlns:a16="http://schemas.microsoft.com/office/drawing/2014/main" val="20002"/>
                    </a:ext>
                  </a:extLst>
                </a:gridCol>
              </a:tblGrid>
              <a:tr h="586740">
                <a:tc>
                  <a:txBody>
                    <a:bodyPr/>
                    <a:lstStyle/>
                    <a:p>
                      <a:pPr marL="0" marR="0" lvl="0" indent="0" algn="l" rtl="0">
                        <a:lnSpc>
                          <a:spcPct val="100000"/>
                        </a:lnSpc>
                        <a:spcBef>
                          <a:spcPts val="0"/>
                        </a:spcBef>
                        <a:spcAft>
                          <a:spcPts val="0"/>
                        </a:spcAft>
                        <a:buClr>
                          <a:srgbClr val="000000"/>
                        </a:buClr>
                        <a:buSzPts val="1800"/>
                        <a:buFont typeface="Arial"/>
                        <a:buNone/>
                      </a:pPr>
                      <a:r>
                        <a:rPr lang="en" sz="1800" b="1" u="none" strike="noStrike" cap="none" dirty="0"/>
                        <a:t>General </a:t>
                      </a:r>
                      <a:r>
                        <a:rPr lang="en" sz="1800" b="1" u="none" strike="noStrike" cap="none" dirty="0" smtClean="0"/>
                        <a:t>Fund</a:t>
                      </a:r>
                      <a:r>
                        <a:rPr lang="en" sz="1800" b="1" u="none" strike="noStrike" cap="none" baseline="0" dirty="0" smtClean="0"/>
                        <a:t> Investments</a:t>
                      </a:r>
                      <a:endParaRPr sz="1800" b="1"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smtClean="0"/>
                        <a:t>FY2020-21 Adopted Budget </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dirty="0" smtClean="0"/>
                        <a:t>FY2021-22 Projected Budget* </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353568">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dirty="0"/>
                        <a:t>Individual Schools</a:t>
                      </a:r>
                      <a:endParaRPr sz="18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 sz="1800" u="none" strike="noStrike" cap="none" dirty="0" smtClean="0"/>
                        <a:t>$253,051,000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15000"/>
                        </a:lnSpc>
                        <a:spcBef>
                          <a:spcPts val="0"/>
                        </a:spcBef>
                        <a:spcAft>
                          <a:spcPts val="0"/>
                        </a:spcAft>
                        <a:buClr>
                          <a:srgbClr val="000000"/>
                        </a:buClr>
                        <a:buSzPts val="1800"/>
                        <a:buFont typeface="Arial"/>
                        <a:buNone/>
                      </a:pPr>
                      <a:r>
                        <a:rPr lang="en" sz="1800" u="none" strike="noStrike" cap="none" dirty="0" smtClean="0"/>
                        <a:t>$256,320,000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353568">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t>School Support Services</a:t>
                      </a:r>
                      <a:endParaRPr sz="18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u="none" strike="noStrike" cap="none" dirty="0" smtClean="0"/>
                        <a:t>208,820,000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u="none" strike="noStrike" cap="none" dirty="0" smtClean="0"/>
                        <a:t>214,335,000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353568">
                <a:tc>
                  <a:txBody>
                    <a:bodyPr/>
                    <a:lstStyle/>
                    <a:p>
                      <a:pPr marL="0" marR="0" lvl="0" indent="0" algn="l" rtl="0">
                        <a:lnSpc>
                          <a:spcPct val="115000"/>
                        </a:lnSpc>
                        <a:spcBef>
                          <a:spcPts val="0"/>
                        </a:spcBef>
                        <a:spcAft>
                          <a:spcPts val="0"/>
                        </a:spcAft>
                        <a:buClr>
                          <a:schemeClr val="dk1"/>
                        </a:buClr>
                        <a:buSzPts val="1100"/>
                        <a:buFont typeface="Arial"/>
                        <a:buNone/>
                      </a:pPr>
                      <a:r>
                        <a:rPr lang="en" sz="1800" u="none" strike="noStrike" cap="none">
                          <a:solidFill>
                            <a:schemeClr val="dk1"/>
                          </a:solidFill>
                        </a:rPr>
                        <a:t>District-wide Support</a:t>
                      </a:r>
                      <a:endParaRPr sz="18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u="none" strike="noStrike" cap="none" dirty="0" smtClean="0"/>
                        <a:t>116,780,000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u="none" strike="noStrike" cap="none" dirty="0" smtClean="0"/>
                        <a:t>117,914,000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353568">
                <a:tc>
                  <a:txBody>
                    <a:bodyPr/>
                    <a:lstStyle/>
                    <a:p>
                      <a:pPr marL="0" marR="0" lvl="0" indent="0" algn="l" rtl="0">
                        <a:lnSpc>
                          <a:spcPct val="115000"/>
                        </a:lnSpc>
                        <a:spcBef>
                          <a:spcPts val="0"/>
                        </a:spcBef>
                        <a:spcAft>
                          <a:spcPts val="0"/>
                        </a:spcAft>
                        <a:buClr>
                          <a:srgbClr val="000000"/>
                        </a:buClr>
                        <a:buSzPts val="1800"/>
                        <a:buFont typeface="Arial"/>
                        <a:buNone/>
                      </a:pPr>
                      <a:r>
                        <a:rPr lang="en" sz="1800" u="none" strike="noStrike" cap="none"/>
                        <a:t>Administration</a:t>
                      </a:r>
                      <a:endParaRPr sz="1800"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u="none" strike="noStrike" cap="none" dirty="0" smtClean="0"/>
                        <a:t>4,127,000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u="none" strike="noStrike" cap="none" dirty="0" smtClean="0"/>
                        <a:t>4,227,000</a:t>
                      </a:r>
                      <a:endParaRPr sz="1800"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353568">
                <a:tc>
                  <a:txBody>
                    <a:bodyPr/>
                    <a:lstStyle/>
                    <a:p>
                      <a:pPr marL="0" marR="0" lvl="0" indent="0" algn="l" rtl="0">
                        <a:lnSpc>
                          <a:spcPct val="115000"/>
                        </a:lnSpc>
                        <a:spcBef>
                          <a:spcPts val="0"/>
                        </a:spcBef>
                        <a:spcAft>
                          <a:spcPts val="0"/>
                        </a:spcAft>
                        <a:buClr>
                          <a:srgbClr val="000000"/>
                        </a:buClr>
                        <a:buSzPts val="1800"/>
                        <a:buFont typeface="Arial"/>
                        <a:buNone/>
                      </a:pPr>
                      <a:r>
                        <a:rPr lang="en" sz="1800" b="1" u="none" strike="noStrike" cap="none" dirty="0"/>
                        <a:t>Total</a:t>
                      </a:r>
                      <a:endParaRPr sz="1800" b="1" u="none" strike="noStrike" cap="none" dirty="0"/>
                    </a:p>
                  </a:txBody>
                  <a:tcPr marL="91425" marR="9142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u="none" strike="noStrike" cap="none" dirty="0" smtClean="0">
                          <a:solidFill>
                            <a:schemeClr val="dk1"/>
                          </a:solidFill>
                        </a:rPr>
                        <a:t>$582,778,000</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800"/>
                        <a:buFont typeface="Arial"/>
                        <a:buNone/>
                      </a:pPr>
                      <a:r>
                        <a:rPr lang="en" sz="1800" b="1" u="none" strike="noStrike" cap="none" dirty="0" smtClean="0">
                          <a:solidFill>
                            <a:schemeClr val="dk1"/>
                          </a:solidFill>
                        </a:rPr>
                        <a:t>$592,796,000</a:t>
                      </a:r>
                      <a:endParaRPr sz="1800" b="1" u="none" strike="noStrike" cap="none" dirty="0"/>
                    </a:p>
                  </a:txBody>
                  <a:tcPr marL="28575" marR="28575" marT="19050" marB="19050" anchor="b">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29" name="Google Shape;329;p38"/>
          <p:cNvSpPr txBox="1"/>
          <p:nvPr/>
        </p:nvSpPr>
        <p:spPr>
          <a:xfrm>
            <a:off x="382150" y="4007074"/>
            <a:ext cx="8194200" cy="869725"/>
          </a:xfrm>
          <a:prstGeom prst="rect">
            <a:avLst/>
          </a:prstGeom>
          <a:noFill/>
          <a:ln>
            <a:noFill/>
          </a:ln>
        </p:spPr>
        <p:txBody>
          <a:bodyPr spcFirstLastPara="1" wrap="square" lIns="91425" tIns="45700" rIns="91425" bIns="45700" anchor="t" anchorCtr="0">
            <a:noAutofit/>
          </a:bodyPr>
          <a:lstStyle/>
          <a:p>
            <a:r>
              <a:rPr lang="en-US" dirty="0">
                <a:solidFill>
                  <a:schemeClr val="tx1"/>
                </a:solidFill>
              </a:rPr>
              <a:t>If we “bought” everything next year that we “bought” this year, we couldn’t afford it</a:t>
            </a:r>
          </a:p>
          <a:p>
            <a:endParaRPr lang="en" dirty="0"/>
          </a:p>
          <a:p>
            <a:r>
              <a:rPr lang="en" dirty="0" smtClean="0"/>
              <a:t>*</a:t>
            </a:r>
            <a:r>
              <a:rPr lang="en" dirty="0"/>
              <a:t>The FY2021-22 projected amounts are adjusted for inflation and changes in enrollment</a:t>
            </a:r>
            <a:endParaRPr dirty="0"/>
          </a:p>
        </p:txBody>
      </p:sp>
    </p:spTree>
    <p:extLst>
      <p:ext uri="{BB962C8B-B14F-4D97-AF65-F5344CB8AC3E}">
        <p14:creationId xmlns:p14="http://schemas.microsoft.com/office/powerpoint/2010/main" val="3605706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TotalTime>
  <Words>1238</Words>
  <Application>Microsoft Office PowerPoint</Application>
  <PresentationFormat>On-screen Show (16:9)</PresentationFormat>
  <Paragraphs>296</Paragraphs>
  <Slides>18</Slides>
  <Notes>18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Candara</vt:lpstr>
      <vt:lpstr>Arial Black</vt:lpstr>
      <vt:lpstr>Arial</vt:lpstr>
      <vt:lpstr>Calibri</vt:lpstr>
      <vt:lpstr>Helvetica Neue</vt:lpstr>
      <vt:lpstr>Simple Light</vt:lpstr>
      <vt:lpstr>simple-light</vt:lpstr>
      <vt:lpstr>Custom</vt:lpstr>
      <vt:lpstr>1_simple-light</vt:lpstr>
      <vt:lpstr>FY2021-22 Priority Based Budget  School Community Meeting</vt:lpstr>
      <vt:lpstr>Our Mission</vt:lpstr>
      <vt:lpstr>PowerPoint Presentation</vt:lpstr>
      <vt:lpstr>Video: School District Budgeting</vt:lpstr>
      <vt:lpstr>Total Budget or General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FY2020-21 Priority Based Budget  Community Meeting</dc:title>
  <dc:creator>Marie Schrul</dc:creator>
  <cp:lastModifiedBy>Schrul, Marie G</cp:lastModifiedBy>
  <cp:revision>17</cp:revision>
  <cp:lastPrinted>2021-05-04T00:01:55Z</cp:lastPrinted>
  <dcterms:modified xsi:type="dcterms:W3CDTF">2021-05-05T00:02:09Z</dcterms:modified>
</cp:coreProperties>
</file>