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4EAC-C429-4551-9F32-8BDB2F3AACAB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8339-F1FF-41C9-8E54-078FE7394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imgres?imgurl=http://www.adopt-a-shop.com/images/autorepair3.jpg&amp;imgrefurl=http://www.adopt-a-shop.com/autorepair.html&amp;usg=__ZR1xPW2Fq2Gzx13jwcvEGMYzjgc=&amp;h=768&amp;w=1024&amp;sz=236&amp;hl=en&amp;start=14&amp;zoom=1&amp;itbs=1&amp;tbnid=lys3cVg9fnKHFM:&amp;tbnh=113&amp;tbnw=150&amp;prev=/images?q=auto+repair&amp;hl=en&amp;safe=active&amp;gbv=2&amp;tbs=isch:1&amp;ei=wTiZTZOXHemI0QGnyvCKD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imgres?imgurl=http://berniesautomotive.net/BerniesAutomotive/berniesLogo.gif&amp;imgrefurl=http://berniesautomotive.net/&amp;usg=__92TjeScNrNlq-KR94hMNPd8ZCz4=&amp;h=155&amp;w=776&amp;sz=11&amp;hl=en&amp;start=13&amp;zoom=1&amp;um=1&amp;itbs=1&amp;tbnid=PutHhVu2PjMd6M:&amp;tbnh=28&amp;tbnw=142&amp;prev=/images?q=auto+repair+shop+logo&amp;um=1&amp;hl=en&amp;safe=active&amp;sa=N&amp;rlz=1T4ADBR_enUS250US250&amp;tbs=isch:1&amp;ei=iTmZTeXxGcq40QHYjoX3C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yeahthatskosher.com/wp-content/uploads/2009/12/Chinese-Food-Sign_278584a-300x300.jpg&amp;imgrefurl=http://yeahthatskosher.com/category/israel/&amp;usg=__Hv1tsH472ViCyf4RliTur806MrU=&amp;h=300&amp;w=300&amp;sz=34&amp;hl=en&amp;start=1&amp;zoom=1&amp;um=1&amp;itbs=1&amp;tbnid=KGI2PtDpB3LIxM:&amp;tbnh=116&amp;tbnw=116&amp;prev=/images?q=asian+restaurant+sign&amp;um=1&amp;hl=en&amp;safe=active&amp;rlz=1T4ADBR_enUS250US250&amp;tbs=isch:1&amp;ei=dzqZTfXwCu2I0QH31vD4Cw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imgurl=http://www.corbisimages.com/images/67/883E3B2D-EE15-46B1-9320-ACDF55B93B5F/JU001205.jpg&amp;imgrefurl=http://www.corbisimages.com/Enlargement/JU001205.html&amp;usg=__SJtj3RanexZfETVmbvkZEZTZiPs=&amp;h=431&amp;w=640&amp;sz=83&amp;hl=en&amp;start=15&amp;zoom=1&amp;itbs=1&amp;tbnid=HwQeJ7h0yFlwDM:&amp;tbnh=92&amp;tbnw=137&amp;prev=/images?q=african+american+barber+shop&amp;hl=en&amp;safe=active&amp;gbv=2&amp;tbs=isch:1&amp;ei=dBOaTc_wIq6L0QHaodWGD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imgres?imgurl=http://www.lonelyplanet.com/tonywheeler/Day%2014%20-%20barber%20shop%20sign.jpg&amp;imgrefurl=http://www.lonelyplanet.com/tonywheeler/travel_blogs/cape_town_to_casablanca/post_1/&amp;usg=__MYCsaIixjWTqurGAMHD1hQTiPtc=&amp;h=219&amp;w=200&amp;sz=41&amp;hl=en&amp;start=3&amp;zoom=1&amp;um=1&amp;itbs=1&amp;tbnid=Ww2MtqgN-nCExM:&amp;tbnh=107&amp;tbnw=98&amp;prev=/images?q=barber+shop+sign&amp;um=1&amp;hl=en&amp;safe=active&amp;rlz=1T4ADBR_enUS250US250&amp;tbs=isch:1&amp;ei=-BOaTbaXNpG60QHBlr36C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wwwdelivery.superstock.com/WI/223/1733/PreviewComp/SuperStock_1733R-9058.jpg&amp;imgrefurl=http://www.superstock.com/stock-photos-images/1733R-9058&amp;usg=__twooCxZoYUJk0UVc_9YAB8kzCEc=&amp;h=350&amp;w=233&amp;sz=72&amp;hl=en&amp;start=2&amp;zoom=1&amp;itbs=1&amp;tbnid=Q26PDn-WOCCK1M:&amp;tbnh=120&amp;tbnw=80&amp;prev=/images?q=asian+manicurist&amp;hl=en&amp;safe=active&amp;gbv=2&amp;tbs=isch:1&amp;ei=QRaaTYT-KuSV0QHQk9jxCw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imgres?imgurl=http://www.signbuyer.co.uk/ekmps/shops/bracey77/images/beauty-salon-led-sign-2385-p%5Bekm%5D106x80%5Bekm%5D.jpg&amp;imgrefurl=http://www.signbuyer.co.uk/led-display-signs-nall77curpage-2-77-c.asp&amp;usg=__nLh85js-indP080IHF1C7wi48Lg=&amp;h=80&amp;w=106&amp;sz=3&amp;hl=en&amp;start=39&amp;zoom=0&amp;itbs=1&amp;tbnid=MMqzvXPtaqObOM:&amp;tbnh=63&amp;tbnw=84&amp;prev=/images?q=beauty+salon+sign&amp;start=20&amp;hl=en&amp;safe=active&amp;sa=N&amp;gbv=2&amp;ndsp=20&amp;tbs=isch:1&amp;ei=kRaaTZ-jGKjg0gH6u8HlC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Businesses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 Shop – sell clothing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 / Seamstress – sew clothing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12" y="2362200"/>
            <a:ext cx="386577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28253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service – clean houses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275" y="2057400"/>
            <a:ext cx="35813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303749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Care Attendant Company – take care of sick people at home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4" y="2209800"/>
            <a:ext cx="3521629" cy="31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2362200"/>
            <a:ext cx="288663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>What other small </a:t>
            </a:r>
            <a:r>
              <a:rPr lang="en-US" smtClean="0"/>
              <a:t>business ideas </a:t>
            </a:r>
            <a:br>
              <a:rPr lang="en-US" smtClean="0"/>
            </a:br>
            <a:r>
              <a:rPr lang="en-US" smtClean="0"/>
              <a:t>do you have?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Landscaping – plant trees, gardens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76600"/>
            <a:ext cx="385812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570288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Childcare – take care of kids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19400"/>
            <a:ext cx="4205288" cy="35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048000" cy="1739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Catering – cook, deliver food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2971800" cy="373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2953544" cy="2953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repair – fix cars</a:t>
            </a:r>
            <a:endParaRPr lang="en-US" dirty="0"/>
          </a:p>
        </p:txBody>
      </p:sp>
      <p:pic>
        <p:nvPicPr>
          <p:cNvPr id="18438" name="Picture 6" descr="http://t3.gstatic.com/images?q=tbn:ANd9GcQ0CI0MulNXl0P-epTP6GkmoZo7IjELkexozDoxhNn_e1aWJecopHvnjzS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3350607" cy="2524126"/>
          </a:xfrm>
          <a:prstGeom prst="rect">
            <a:avLst/>
          </a:prstGeom>
          <a:noFill/>
        </p:spPr>
      </p:pic>
      <p:pic>
        <p:nvPicPr>
          <p:cNvPr id="18440" name="Picture 8" descr="http://t3.gstatic.com/images?q=tbn:ANd9GcTX2PkUm72y0lpn7Ls-Ha4sjTH0Vpef9vGlwEhCHx4E5ZSFaGsdfUQmb_K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99" y="1905000"/>
            <a:ext cx="3864429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 – cook, serve food</a:t>
            </a:r>
            <a:endParaRPr lang="en-US" dirty="0"/>
          </a:p>
        </p:txBody>
      </p:sp>
      <p:pic>
        <p:nvPicPr>
          <p:cNvPr id="19458" name="Picture 2" descr="http://mozemoua.com/wp-content/uploads/2010/07/IMG_1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000500" cy="2667000"/>
          </a:xfrm>
          <a:prstGeom prst="rect">
            <a:avLst/>
          </a:prstGeom>
          <a:noFill/>
        </p:spPr>
      </p:pic>
      <p:pic>
        <p:nvPicPr>
          <p:cNvPr id="19460" name="Picture 4" descr="http://t2.gstatic.com/images?q=tbn:ANd9GcRDAJLFTFy52mMZMCOKroOzOujiwg2SHnQqdSpJNtemKE6mq2sYJ15fsD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752600"/>
            <a:ext cx="2057400" cy="2057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Barber shop – cut hair</a:t>
            </a:r>
            <a:endParaRPr lang="en-US" dirty="0"/>
          </a:p>
        </p:txBody>
      </p:sp>
      <p:pic>
        <p:nvPicPr>
          <p:cNvPr id="1026" name="Picture 2" descr="http://t2.gstatic.com/images?q=tbn:ANd9GcSWWkuuaMbY7IBGqZWoD5nSHXXKSSO9ApRFyvOp50c8PGq0poTJT_bE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342860" cy="2244840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Sm0CGytsduSdPnXjWQDro7L4TAdTJTVAmGYLzUlqH2NnogpvKnT5CO1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2133600" cy="2329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salon – fix hair, nails</a:t>
            </a:r>
            <a:endParaRPr lang="en-US" dirty="0"/>
          </a:p>
        </p:txBody>
      </p:sp>
      <p:pic>
        <p:nvPicPr>
          <p:cNvPr id="21508" name="Picture 4" descr="http://t3.gstatic.com/images?q=tbn:ANd9GcR95EgbfWoDhRV1_vea7BowAk-_JWWR0CdY-fRnAMoS2v9THRsECKpWQ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5999"/>
            <a:ext cx="2667000" cy="4000503"/>
          </a:xfrm>
          <a:prstGeom prst="rect">
            <a:avLst/>
          </a:prstGeom>
          <a:noFill/>
        </p:spPr>
      </p:pic>
      <p:pic>
        <p:nvPicPr>
          <p:cNvPr id="21510" name="Picture 6" descr="http://t3.gstatic.com/images?q=tbn:ANd9GcQzmmbSZk-9cUyCeZDa2aHCvqJF9f7AClXB5sfwhiCxk9hewDK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828799"/>
            <a:ext cx="2895600" cy="1714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Care – take care of animals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260521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47657"/>
            <a:ext cx="2971799" cy="40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83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Small Businesses</vt:lpstr>
      <vt:lpstr>Landscaping – plant trees, gardens</vt:lpstr>
      <vt:lpstr>Childcare – take care of kids</vt:lpstr>
      <vt:lpstr>Catering – cook, deliver food</vt:lpstr>
      <vt:lpstr>Auto repair – fix cars</vt:lpstr>
      <vt:lpstr>Restaurant – cook, serve food</vt:lpstr>
      <vt:lpstr>Barber shop – cut hair</vt:lpstr>
      <vt:lpstr>Beauty salon – fix hair, nails</vt:lpstr>
      <vt:lpstr>Pet Care – take care of animals</vt:lpstr>
      <vt:lpstr>Clothing Shop – sell clothing</vt:lpstr>
      <vt:lpstr>Tailor / Seamstress – sew clothing</vt:lpstr>
      <vt:lpstr>Cleaning service – clean houses</vt:lpstr>
      <vt:lpstr>Personal Care Attendant Company – take care of sick people at home</vt:lpstr>
      <vt:lpstr>What other small business ideas  do you have? </vt:lpstr>
    </vt:vector>
  </TitlesOfParts>
  <Company>Saint Paul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Businesses</dc:title>
  <dc:creator>e511247</dc:creator>
  <cp:lastModifiedBy>e511247</cp:lastModifiedBy>
  <cp:revision>15</cp:revision>
  <dcterms:created xsi:type="dcterms:W3CDTF">2011-04-04T02:40:55Z</dcterms:created>
  <dcterms:modified xsi:type="dcterms:W3CDTF">2011-05-12T19:39:27Z</dcterms:modified>
</cp:coreProperties>
</file>