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6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B6A88A0-70B6-443F-AE41-C17942596A00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BAF177-5FB6-4C2A-9907-045FF7A66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797D-0F5F-474F-9416-8DB7161277D9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5DA1-320E-41C2-9084-EE5EB31B0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E1EC-DEE2-4384-B90F-861698A0D765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EC592-DB32-44CE-8546-FD46E2253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7584D-0332-4A90-8999-6602F63F9F94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7EE1-0D52-4F2B-BCA2-547DF3D93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225F2-67DE-48D5-B33E-2B009570F6FD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29C7D-BE81-4C20-AA1B-4A3E203F3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6D3905-268B-46B9-B0E6-AE24D77D31FC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05CAC2-F3C6-4DC1-A962-69DA245E2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4FDD22-6B5C-4AED-98ED-00F694FE0363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AC0EE-37A1-4682-BB81-64E2B9BB7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C5AB65-4779-4A50-96E4-EEB2F22EE6AF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3ABAE-29D6-4EC8-9E1F-A35C86053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B013-5F3F-46D5-B3FD-8BE65A67D1BD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F54F8-0E2D-44E3-B124-1117C2AD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1919B-31A4-431D-AAEC-D4A2CB7C835B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F795D0-73C8-4F2B-89E0-BE9EEC00A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712270A-27A6-4999-85F7-5687ACA64D3B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CD2FFA-8189-40BD-AA07-416E66B26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78C7BD4-4822-4BD8-B244-597ABFA96A96}" type="datetimeFigureOut">
              <a:rPr lang="en-US"/>
              <a:pPr>
                <a:defRPr/>
              </a:pPr>
              <a:t>8/19/2016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27CFB36-E55E-466A-A0A3-ACE588CC8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Searching an </a:t>
            </a:r>
            <a:br>
              <a:rPr lang="en-US" dirty="0" smtClean="0"/>
            </a:br>
            <a:r>
              <a:rPr lang="en-US" dirty="0" smtClean="0"/>
              <a:t>On-line Database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dirty="0" smtClean="0"/>
              <a:t>Using On-line Tools to</a:t>
            </a:r>
          </a:p>
          <a:p>
            <a:pPr marR="0"/>
            <a:r>
              <a:rPr lang="en-US" dirty="0" smtClean="0"/>
              <a:t>Find Volunteer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6600" dirty="0" smtClean="0"/>
              <a:t>Good luck!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5"/>
          <p:cNvSpPr>
            <a:spLocks noChangeArrowheads="1"/>
          </p:cNvSpPr>
          <p:nvPr/>
        </p:nvSpPr>
        <p:spPr bwMode="auto">
          <a:xfrm>
            <a:off x="6138863" y="2198688"/>
            <a:ext cx="676275" cy="579437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38" name="AutoShape 12"/>
          <p:cNvSpPr>
            <a:spLocks noChangeArrowheads="1"/>
          </p:cNvSpPr>
          <p:nvPr/>
        </p:nvSpPr>
        <p:spPr bwMode="auto">
          <a:xfrm rot="-5400000">
            <a:off x="1073944" y="2329657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 rot="-5400000">
            <a:off x="1605756" y="3194844"/>
            <a:ext cx="731838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 rot="-5400000">
            <a:off x="483394" y="2599532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1" name="AutoShape 14"/>
          <p:cNvSpPr>
            <a:spLocks noChangeArrowheads="1"/>
          </p:cNvSpPr>
          <p:nvPr/>
        </p:nvSpPr>
        <p:spPr bwMode="auto">
          <a:xfrm rot="-5400000">
            <a:off x="1969294" y="2459832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2" name="AutoShape 2"/>
          <p:cNvSpPr>
            <a:spLocks noChangeArrowheads="1"/>
          </p:cNvSpPr>
          <p:nvPr/>
        </p:nvSpPr>
        <p:spPr bwMode="auto">
          <a:xfrm rot="-5400000">
            <a:off x="1073944" y="4331494"/>
            <a:ext cx="731838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3" name="AutoShape 11"/>
          <p:cNvSpPr>
            <a:spLocks noChangeArrowheads="1"/>
          </p:cNvSpPr>
          <p:nvPr/>
        </p:nvSpPr>
        <p:spPr bwMode="auto">
          <a:xfrm rot="-5400000">
            <a:off x="2226469" y="3844132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4" name="AutoShape 1"/>
          <p:cNvSpPr>
            <a:spLocks noChangeArrowheads="1"/>
          </p:cNvSpPr>
          <p:nvPr/>
        </p:nvSpPr>
        <p:spPr bwMode="auto">
          <a:xfrm rot="-5400000">
            <a:off x="788194" y="3599657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5" name="AutoShape 10"/>
          <p:cNvSpPr>
            <a:spLocks noChangeArrowheads="1"/>
          </p:cNvSpPr>
          <p:nvPr/>
        </p:nvSpPr>
        <p:spPr bwMode="auto">
          <a:xfrm>
            <a:off x="5870575" y="4429125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6" name="AutoShape 13"/>
          <p:cNvSpPr>
            <a:spLocks noChangeArrowheads="1"/>
          </p:cNvSpPr>
          <p:nvPr/>
        </p:nvSpPr>
        <p:spPr bwMode="auto">
          <a:xfrm>
            <a:off x="7156450" y="207010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7" name="AutoShape 5"/>
          <p:cNvSpPr>
            <a:spLocks noChangeArrowheads="1"/>
          </p:cNvSpPr>
          <p:nvPr/>
        </p:nvSpPr>
        <p:spPr bwMode="auto">
          <a:xfrm>
            <a:off x="7375525" y="433705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8" name="AutoShape 9"/>
          <p:cNvSpPr>
            <a:spLocks noChangeArrowheads="1"/>
          </p:cNvSpPr>
          <p:nvPr/>
        </p:nvSpPr>
        <p:spPr bwMode="auto">
          <a:xfrm>
            <a:off x="5870575" y="3025775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49" name="AutoShape 8"/>
          <p:cNvSpPr>
            <a:spLocks noChangeArrowheads="1"/>
          </p:cNvSpPr>
          <p:nvPr/>
        </p:nvSpPr>
        <p:spPr bwMode="auto">
          <a:xfrm>
            <a:off x="6394450" y="360680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50" name="AutoShape 6"/>
          <p:cNvSpPr>
            <a:spLocks noChangeArrowheads="1"/>
          </p:cNvSpPr>
          <p:nvPr/>
        </p:nvSpPr>
        <p:spPr bwMode="auto">
          <a:xfrm>
            <a:off x="7527925" y="3241675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51" name="AutoShape 7"/>
          <p:cNvSpPr>
            <a:spLocks noChangeArrowheads="1"/>
          </p:cNvSpPr>
          <p:nvPr/>
        </p:nvSpPr>
        <p:spPr bwMode="auto">
          <a:xfrm>
            <a:off x="7832725" y="220345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462338" y="2522538"/>
            <a:ext cx="2212975" cy="3878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2000" dirty="0" smtClean="0"/>
              <a:t>How can they find each other?</a:t>
            </a:r>
            <a:endParaRPr lang="en-US" sz="2000" dirty="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990357" y="305038"/>
            <a:ext cx="6307624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5029200" algn="l"/>
              </a:tabLst>
            </a:pP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On-line Volunteer Database</a:t>
            </a:r>
            <a:endParaRPr lang="en-US" sz="900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5029200" algn="l"/>
              </a:tabLst>
            </a:pPr>
            <a:r>
              <a:rPr lang="en-US" sz="2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Helping Agencies and People Find Each Other</a:t>
            </a:r>
            <a:endParaRPr lang="en-US" sz="900" dirty="0"/>
          </a:p>
          <a:p>
            <a:pPr algn="ctr" eaLnBrk="0" hangingPunct="0">
              <a:tabLst>
                <a:tab pos="5029200" algn="l"/>
              </a:tabLst>
            </a:pP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AGENCIES</a:t>
            </a:r>
            <a:r>
              <a:rPr lang="en-US" sz="26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PEOPLE</a:t>
            </a:r>
            <a:endParaRPr lang="en-US" sz="900" b="1" dirty="0">
              <a:solidFill>
                <a:srgbClr val="0070C0"/>
              </a:solidFill>
            </a:endParaRPr>
          </a:p>
          <a:p>
            <a:pPr algn="ctr" eaLnBrk="0" hangingPunct="0">
              <a:tabLst>
                <a:tab pos="5029200" algn="l"/>
              </a:tabLst>
            </a:pPr>
            <a:endParaRPr lang="en-US" dirty="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09600" y="1244600"/>
            <a:ext cx="8218488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600" dirty="0"/>
          </a:p>
          <a:p>
            <a:pPr eaLnBrk="0" hangingPunct="0"/>
            <a:r>
              <a:rPr lang="en-US" sz="2600" dirty="0">
                <a:solidFill>
                  <a:srgbClr val="0070C0"/>
                </a:solidFill>
              </a:rPr>
              <a:t>We need volunteers!</a:t>
            </a:r>
            <a:r>
              <a:rPr lang="en-US" sz="2600" dirty="0"/>
              <a:t>	            </a:t>
            </a:r>
            <a:r>
              <a:rPr lang="en-US" sz="2600" dirty="0">
                <a:solidFill>
                  <a:srgbClr val="0070C0"/>
                </a:solidFill>
              </a:rPr>
              <a:t>We want to volunteer!</a:t>
            </a:r>
            <a:endParaRPr lang="en-US" sz="900" dirty="0">
              <a:solidFill>
                <a:srgbClr val="0070C0"/>
              </a:solidFill>
            </a:endParaRPr>
          </a:p>
          <a:p>
            <a:pPr eaLnBrk="0" hangingPunct="0"/>
            <a:endParaRPr lang="en-US" dirty="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09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  <a:p>
            <a:pPr eaLnBrk="0" hangingPunct="0"/>
            <a:r>
              <a:rPr lang="en-US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09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900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5"/>
          <p:cNvSpPr>
            <a:spLocks noChangeArrowheads="1"/>
          </p:cNvSpPr>
          <p:nvPr/>
        </p:nvSpPr>
        <p:spPr bwMode="auto">
          <a:xfrm>
            <a:off x="6138863" y="2198688"/>
            <a:ext cx="676275" cy="579437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2" name="AutoShape 12"/>
          <p:cNvSpPr>
            <a:spLocks noChangeArrowheads="1"/>
          </p:cNvSpPr>
          <p:nvPr/>
        </p:nvSpPr>
        <p:spPr bwMode="auto">
          <a:xfrm rot="-5400000">
            <a:off x="1072356" y="2356644"/>
            <a:ext cx="731838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 rot="-5400000">
            <a:off x="1605756" y="3194844"/>
            <a:ext cx="731838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 rot="-5400000">
            <a:off x="483394" y="2599532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5" name="AutoShape 14"/>
          <p:cNvSpPr>
            <a:spLocks noChangeArrowheads="1"/>
          </p:cNvSpPr>
          <p:nvPr/>
        </p:nvSpPr>
        <p:spPr bwMode="auto">
          <a:xfrm rot="-5400000">
            <a:off x="1969294" y="2459832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6" name="AutoShape 2"/>
          <p:cNvSpPr>
            <a:spLocks noChangeArrowheads="1"/>
          </p:cNvSpPr>
          <p:nvPr/>
        </p:nvSpPr>
        <p:spPr bwMode="auto">
          <a:xfrm rot="-5400000">
            <a:off x="1073944" y="4331494"/>
            <a:ext cx="731838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7" name="AutoShape 11"/>
          <p:cNvSpPr>
            <a:spLocks noChangeArrowheads="1"/>
          </p:cNvSpPr>
          <p:nvPr/>
        </p:nvSpPr>
        <p:spPr bwMode="auto">
          <a:xfrm rot="-5400000">
            <a:off x="2226469" y="3844132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8" name="AutoShape 1"/>
          <p:cNvSpPr>
            <a:spLocks noChangeArrowheads="1"/>
          </p:cNvSpPr>
          <p:nvPr/>
        </p:nvSpPr>
        <p:spPr bwMode="auto">
          <a:xfrm rot="-5400000">
            <a:off x="788194" y="3599657"/>
            <a:ext cx="731837" cy="438150"/>
          </a:xfrm>
          <a:prstGeom prst="homePlate">
            <a:avLst>
              <a:gd name="adj" fmla="val 4175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69" name="AutoShape 10"/>
          <p:cNvSpPr>
            <a:spLocks noChangeArrowheads="1"/>
          </p:cNvSpPr>
          <p:nvPr/>
        </p:nvSpPr>
        <p:spPr bwMode="auto">
          <a:xfrm>
            <a:off x="5870575" y="4429125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0" name="AutoShape 13"/>
          <p:cNvSpPr>
            <a:spLocks noChangeArrowheads="1"/>
          </p:cNvSpPr>
          <p:nvPr/>
        </p:nvSpPr>
        <p:spPr bwMode="auto">
          <a:xfrm>
            <a:off x="7156450" y="207010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1" name="AutoShape 5"/>
          <p:cNvSpPr>
            <a:spLocks noChangeArrowheads="1"/>
          </p:cNvSpPr>
          <p:nvPr/>
        </p:nvSpPr>
        <p:spPr bwMode="auto">
          <a:xfrm>
            <a:off x="7375525" y="433705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2" name="AutoShape 9"/>
          <p:cNvSpPr>
            <a:spLocks noChangeArrowheads="1"/>
          </p:cNvSpPr>
          <p:nvPr/>
        </p:nvSpPr>
        <p:spPr bwMode="auto">
          <a:xfrm>
            <a:off x="5870575" y="3025775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3" name="AutoShape 8"/>
          <p:cNvSpPr>
            <a:spLocks noChangeArrowheads="1"/>
          </p:cNvSpPr>
          <p:nvPr/>
        </p:nvSpPr>
        <p:spPr bwMode="auto">
          <a:xfrm>
            <a:off x="6394450" y="360680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4" name="AutoShape 6"/>
          <p:cNvSpPr>
            <a:spLocks noChangeArrowheads="1"/>
          </p:cNvSpPr>
          <p:nvPr/>
        </p:nvSpPr>
        <p:spPr bwMode="auto">
          <a:xfrm>
            <a:off x="7527925" y="3241675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5" name="AutoShape 7"/>
          <p:cNvSpPr>
            <a:spLocks noChangeArrowheads="1"/>
          </p:cNvSpPr>
          <p:nvPr/>
        </p:nvSpPr>
        <p:spPr bwMode="auto">
          <a:xfrm>
            <a:off x="7832725" y="2203450"/>
            <a:ext cx="676275" cy="579438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462338" y="2209800"/>
            <a:ext cx="2212975" cy="419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On-line Database:</a:t>
            </a:r>
            <a:endParaRPr lang="en-US" sz="16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en-US" sz="16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Agencies PUT IN information about what they 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need, in a way that’s easy to “search”</a:t>
            </a:r>
            <a:endParaRPr lang="en-US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endParaRPr lang="en-US" sz="1600" dirty="0"/>
          </a:p>
          <a:p>
            <a:pPr eaLnBrk="0" hangingPunct="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People SEARCH FOR information about what they want</a:t>
            </a:r>
          </a:p>
          <a:p>
            <a:pPr eaLnBrk="0" hangingPunct="0">
              <a:buFont typeface="Arial" charset="0"/>
              <a:buChar char="•"/>
            </a:pPr>
            <a:endParaRPr lang="en-US" sz="1600" dirty="0"/>
          </a:p>
          <a:p>
            <a:pPr eaLnBrk="0" hangingPunct="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People APPLY for positions they want</a:t>
            </a:r>
          </a:p>
          <a:p>
            <a:pPr eaLnBrk="0" hangingPunct="0">
              <a:buFont typeface="Arial" charset="0"/>
              <a:buChar char="•"/>
            </a:pPr>
            <a:endParaRPr lang="en-US" sz="1600" dirty="0"/>
          </a:p>
          <a:p>
            <a:pPr eaLnBrk="0" hangingPunct="0">
              <a:buFont typeface="Arial" charset="0"/>
              <a:buChar char="•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Agencies SELECT (“hire”) people that fit</a:t>
            </a:r>
            <a:endParaRPr lang="en-US" sz="1600" dirty="0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990600" y="304800"/>
            <a:ext cx="630713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5029200" algn="l"/>
              </a:tabLst>
            </a:pPr>
            <a:r>
              <a:rPr lang="en-US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On-line Volunteer Database</a:t>
            </a:r>
            <a:endParaRPr lang="en-US" sz="900" dirty="0" smtClean="0"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5029200" algn="l"/>
              </a:tabLst>
            </a:pPr>
            <a:r>
              <a:rPr lang="en-US" sz="2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Helping </a:t>
            </a:r>
            <a:r>
              <a:rPr lang="en-US" sz="2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Agencies and People Find Each Other</a:t>
            </a:r>
            <a:endParaRPr lang="en-US" sz="900" dirty="0"/>
          </a:p>
          <a:p>
            <a:pPr algn="ctr" eaLnBrk="0" hangingPunct="0">
              <a:tabLst>
                <a:tab pos="5029200" algn="l"/>
              </a:tabLst>
            </a:pPr>
            <a:r>
              <a:rPr lang="en-US" sz="26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Agencies</a:t>
            </a:r>
            <a:r>
              <a:rPr lang="en-US" sz="26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600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People</a:t>
            </a:r>
            <a:endParaRPr lang="en-US" sz="900" dirty="0">
              <a:solidFill>
                <a:srgbClr val="0070C0"/>
              </a:solidFill>
            </a:endParaRPr>
          </a:p>
          <a:p>
            <a:pPr algn="ctr" eaLnBrk="0" hangingPunct="0">
              <a:tabLst>
                <a:tab pos="5029200" algn="l"/>
              </a:tabLst>
            </a:pPr>
            <a:endParaRPr lang="en-US" dirty="0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09600" y="1244600"/>
            <a:ext cx="8218488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600"/>
          </a:p>
          <a:p>
            <a:pPr eaLnBrk="0" hangingPunct="0"/>
            <a:r>
              <a:rPr lang="en-US" sz="2600">
                <a:solidFill>
                  <a:srgbClr val="0070C0"/>
                </a:solidFill>
              </a:rPr>
              <a:t>We need volunteers!</a:t>
            </a:r>
            <a:r>
              <a:rPr lang="en-US" sz="2600"/>
              <a:t>	            </a:t>
            </a:r>
            <a:r>
              <a:rPr lang="en-US" sz="2600">
                <a:solidFill>
                  <a:srgbClr val="0070C0"/>
                </a:solidFill>
              </a:rPr>
              <a:t>We want to volunteer!</a:t>
            </a:r>
            <a:endParaRPr lang="en-US" sz="900">
              <a:solidFill>
                <a:srgbClr val="0070C0"/>
              </a:solidFill>
            </a:endParaRPr>
          </a:p>
          <a:p>
            <a:pPr eaLnBrk="0" hangingPunct="0"/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09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  <a:p>
            <a:pPr eaLnBrk="0" hangingPunct="0"/>
            <a:r>
              <a:rPr lang="en-US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09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900"/>
          </a:p>
          <a:p>
            <a:pPr eaLnBrk="0" hangingPunct="0"/>
            <a:endParaRPr lang="en-US"/>
          </a:p>
        </p:txBody>
      </p:sp>
      <p:cxnSp>
        <p:nvCxnSpPr>
          <p:cNvPr id="23" name="Straight Arrow Connector 22"/>
          <p:cNvCxnSpPr>
            <a:stCxn id="15365" idx="2"/>
          </p:cNvCxnSpPr>
          <p:nvPr/>
        </p:nvCxnSpPr>
        <p:spPr>
          <a:xfrm>
            <a:off x="2554288" y="2770188"/>
            <a:ext cx="874712" cy="506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363" idx="2"/>
          </p:cNvCxnSpPr>
          <p:nvPr/>
        </p:nvCxnSpPr>
        <p:spPr>
          <a:xfrm flipV="1">
            <a:off x="2190750" y="3429000"/>
            <a:ext cx="123825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819400" y="37338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676400" y="3581400"/>
            <a:ext cx="1828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371600" y="3505200"/>
            <a:ext cx="2057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76400" y="2667000"/>
            <a:ext cx="1828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66800" y="3048000"/>
            <a:ext cx="2438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5361" idx="3"/>
          </p:cNvCxnSpPr>
          <p:nvPr/>
        </p:nvCxnSpPr>
        <p:spPr>
          <a:xfrm rot="5400000">
            <a:off x="5227638" y="3105150"/>
            <a:ext cx="1420812" cy="5984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10800000" flipV="1">
            <a:off x="5638800" y="2667000"/>
            <a:ext cx="1741488" cy="1524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5400000">
            <a:off x="5633244" y="3663156"/>
            <a:ext cx="533400" cy="3698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5400000">
            <a:off x="5884862" y="2497138"/>
            <a:ext cx="1763713" cy="22558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10800000" flipV="1">
            <a:off x="5638800" y="3810000"/>
            <a:ext cx="2122488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5371" idx="2"/>
          </p:cNvCxnSpPr>
          <p:nvPr/>
        </p:nvCxnSpPr>
        <p:spPr>
          <a:xfrm rot="10800000">
            <a:off x="5791200" y="4343400"/>
            <a:ext cx="1584325" cy="2841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15369" idx="2"/>
          </p:cNvCxnSpPr>
          <p:nvPr/>
        </p:nvCxnSpPr>
        <p:spPr>
          <a:xfrm rot="10800000">
            <a:off x="5791200" y="4343400"/>
            <a:ext cx="79375" cy="3762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5373" idx="3"/>
          </p:cNvCxnSpPr>
          <p:nvPr/>
        </p:nvCxnSpPr>
        <p:spPr>
          <a:xfrm rot="5400000">
            <a:off x="6021388" y="3871912"/>
            <a:ext cx="241300" cy="7016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don’t want to read hundreds of volunteer position descriptions.</a:t>
            </a:r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Searching for what you want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438400"/>
            <a:ext cx="2819400" cy="3352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Tutor 3</a:t>
            </a:r>
            <a:r>
              <a:rPr lang="en-US" baseline="30000" dirty="0"/>
              <a:t>rd</a:t>
            </a:r>
            <a:r>
              <a:rPr lang="en-US" dirty="0"/>
              <a:t> graders, Bloomington, a.m.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Care for animals, Minneapolis, Sat.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Deliver campaign lit, St. Paul, evenings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Greet hospital visitors, Woodbury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954.  Repair homes, days, summer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only want to read those that fit your</a:t>
            </a:r>
          </a:p>
          <a:p>
            <a:pPr>
              <a:buFont typeface="Wingdings 3" pitchFamily="18" charset="2"/>
              <a:buNone/>
            </a:pPr>
            <a:r>
              <a:rPr lang="en-US" dirty="0" smtClean="0"/>
              <a:t>	interests, skills and availability.</a:t>
            </a:r>
          </a:p>
          <a:p>
            <a:r>
              <a:rPr lang="en-US" dirty="0" smtClean="0"/>
              <a:t>You enter “filters” (also called criteria or preferences).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medical field</a:t>
            </a:r>
          </a:p>
          <a:p>
            <a:pPr lvl="1"/>
            <a:r>
              <a:rPr lang="en-US" dirty="0" smtClean="0"/>
              <a:t>weekends</a:t>
            </a:r>
          </a:p>
          <a:p>
            <a:pPr lvl="1"/>
            <a:r>
              <a:rPr lang="en-US" dirty="0" smtClean="0"/>
              <a:t>no more than 10 miles from my home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Filter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you use filters, it “refines” the search and gives you only those that fit for you.</a:t>
            </a:r>
          </a:p>
          <a:p>
            <a:endParaRPr lang="en-US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Narrowed search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514600"/>
            <a:ext cx="3352800" cy="365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Greet hospital visitors, Woodbury, Sat.-Sun.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23. Play games with nursing home residents, evenings/weekends, St. Paul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422. Help with filing in community clinic, varied, Minneapolis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579. Educate youth about risks of smoking, Sat., St. Paul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Read the title of each volunteer position.</a:t>
            </a:r>
          </a:p>
          <a:p>
            <a:r>
              <a:rPr lang="en-US" smtClean="0"/>
              <a:t>Click on each position that interests you.</a:t>
            </a:r>
          </a:p>
          <a:p>
            <a:r>
              <a:rPr lang="en-US" smtClean="0"/>
              <a:t>You’ll get more information about the position and how to apply.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More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position you want.</a:t>
            </a:r>
          </a:p>
          <a:p>
            <a:r>
              <a:rPr lang="en-US" dirty="0" smtClean="0"/>
              <a:t>Apply on-line or contact the agency directly.</a:t>
            </a:r>
          </a:p>
          <a:p>
            <a:r>
              <a:rPr lang="en-US" dirty="0" smtClean="0"/>
              <a:t>They will usually interview you.</a:t>
            </a:r>
          </a:p>
          <a:p>
            <a:r>
              <a:rPr lang="en-US" dirty="0" smtClean="0"/>
              <a:t>You can also ask questions of them.</a:t>
            </a:r>
          </a:p>
          <a:p>
            <a:r>
              <a:rPr lang="en-US" dirty="0" smtClean="0"/>
              <a:t>If it’s a good fit, you’re “hired”!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Result:  The perfect match!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541463"/>
            <a:ext cx="4419600" cy="4121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308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Searching an  On-line Database</vt:lpstr>
      <vt:lpstr>PowerPoint Presentation</vt:lpstr>
      <vt:lpstr>PowerPoint Presentation</vt:lpstr>
      <vt:lpstr>Searching for what you want</vt:lpstr>
      <vt:lpstr>Filter</vt:lpstr>
      <vt:lpstr>Narrowed search</vt:lpstr>
      <vt:lpstr>More information</vt:lpstr>
      <vt:lpstr>Getting the position</vt:lpstr>
      <vt:lpstr>Result:  The perfect match!</vt:lpstr>
      <vt:lpstr>PowerPoint Presentation</vt:lpstr>
    </vt:vector>
  </TitlesOfParts>
  <Company>Saint Paul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</dc:title>
  <dc:creator>e511247</dc:creator>
  <cp:lastModifiedBy>O'Connell, Elisabeth</cp:lastModifiedBy>
  <cp:revision>13</cp:revision>
  <dcterms:created xsi:type="dcterms:W3CDTF">2011-03-02T23:45:11Z</dcterms:created>
  <dcterms:modified xsi:type="dcterms:W3CDTF">2016-08-19T17:47:58Z</dcterms:modified>
</cp:coreProperties>
</file>